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embeddings/oleObject1.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16" r:id="rId1"/>
    <p:sldMasterId id="2147483835" r:id="rId2"/>
    <p:sldMasterId id="2147483854" r:id="rId3"/>
  </p:sldMasterIdLst>
  <p:notesMasterIdLst>
    <p:notesMasterId r:id="rId23"/>
  </p:notesMasterIdLst>
  <p:sldIdLst>
    <p:sldId id="293" r:id="rId4"/>
    <p:sldId id="286" r:id="rId5"/>
    <p:sldId id="288" r:id="rId6"/>
    <p:sldId id="281" r:id="rId7"/>
    <p:sldId id="295" r:id="rId8"/>
    <p:sldId id="282" r:id="rId9"/>
    <p:sldId id="284" r:id="rId10"/>
    <p:sldId id="283" r:id="rId11"/>
    <p:sldId id="271" r:id="rId12"/>
    <p:sldId id="272" r:id="rId13"/>
    <p:sldId id="276" r:id="rId14"/>
    <p:sldId id="289" r:id="rId15"/>
    <p:sldId id="274" r:id="rId16"/>
    <p:sldId id="287" r:id="rId17"/>
    <p:sldId id="278" r:id="rId18"/>
    <p:sldId id="290" r:id="rId19"/>
    <p:sldId id="277" r:id="rId20"/>
    <p:sldId id="291" r:id="rId21"/>
    <p:sldId id="273"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6433" autoAdjust="0"/>
  </p:normalViewPr>
  <p:slideViewPr>
    <p:cSldViewPr snapToGrid="0">
      <p:cViewPr varScale="1">
        <p:scale>
          <a:sx n="62" d="100"/>
          <a:sy n="62" d="100"/>
        </p:scale>
        <p:origin x="-440" y="-96"/>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notesMaster" Target="notesMasters/notes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7252AB-7515-4779-AC04-CC46A01E6CFC}" type="datetimeFigureOut">
              <a:rPr lang="en-US" smtClean="0"/>
              <a:t>17-02-07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D5BCB3-871E-40B7-B331-72A7A9B80C78}" type="slidenum">
              <a:rPr lang="en-US" smtClean="0"/>
              <a:t>‹#›</a:t>
            </a:fld>
            <a:endParaRPr lang="en-US"/>
          </a:p>
        </p:txBody>
      </p:sp>
    </p:spTree>
    <p:extLst>
      <p:ext uri="{BB962C8B-B14F-4D97-AF65-F5344CB8AC3E}">
        <p14:creationId xmlns:p14="http://schemas.microsoft.com/office/powerpoint/2010/main" val="28081040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D5BCB3-871E-40B7-B331-72A7A9B80C78}" type="slidenum">
              <a:rPr lang="en-US" smtClean="0">
                <a:solidFill>
                  <a:prstClr val="black"/>
                </a:solidFill>
                <a:latin typeface="Calibri"/>
              </a:rPr>
              <a:pPr/>
              <a:t>1</a:t>
            </a:fld>
            <a:endParaRPr lang="en-US">
              <a:solidFill>
                <a:prstClr val="black"/>
              </a:solidFill>
              <a:latin typeface="Calibri"/>
            </a:endParaRPr>
          </a:p>
        </p:txBody>
      </p:sp>
    </p:spTree>
    <p:extLst>
      <p:ext uri="{BB962C8B-B14F-4D97-AF65-F5344CB8AC3E}">
        <p14:creationId xmlns:p14="http://schemas.microsoft.com/office/powerpoint/2010/main" val="37722082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32D7E7-8D7E-4768-A575-47DB55F57ACC}" type="slidenum">
              <a:rPr lang="en-US" altLang="en-US"/>
              <a:pPr/>
              <a:t>6</a:t>
            </a:fld>
            <a:endParaRPr lang="en-US" altLang="en-US"/>
          </a:p>
        </p:txBody>
      </p:sp>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797435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CD19FB2-3AAB-4D03-B13A-2960828C78E3}" type="datetimeFigureOut">
              <a:rPr lang="en-US" smtClean="0"/>
              <a:t>17-02-07</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846651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CF1133-3259-4C45-BABA-5B62D9C6F78D}" type="datetimeFigureOut">
              <a:rPr lang="en-US" smtClean="0"/>
              <a:t>17-02-07</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821403962"/>
      </p:ext>
    </p:extLst>
  </p:cSld>
  <p:clrMapOvr>
    <a:masterClrMapping/>
  </p:clrMapOvr>
  <p:timing>
    <p:tnLst>
      <p:par>
        <p:cTn xmlns:p14="http://schemas.microsoft.com/office/powerpoint/2010/main" id="1" dur="indefinite" restart="never" nodeType="tmRoot"/>
      </p:par>
    </p:tnLst>
  </p:timing>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CF1133-3259-4C45-BABA-5B62D9C6F78D}" type="datetimeFigureOut">
              <a:rPr lang="en-US" smtClean="0"/>
              <a:t>17-02-07</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921613163"/>
      </p:ext>
    </p:extLst>
  </p:cSld>
  <p:clrMapOvr>
    <a:masterClrMapping/>
  </p:clrMapOvr>
  <p:timing>
    <p:tnLst>
      <p:par>
        <p:cTn xmlns:p14="http://schemas.microsoft.com/office/powerpoint/2010/main" id="1" dur="indefinite" restart="never" nodeType="tmRoot"/>
      </p:par>
    </p:tnLst>
  </p:timing>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CF1133-3259-4C45-BABA-5B62D9C6F78D}" type="datetimeFigureOut">
              <a:rPr lang="en-US" smtClean="0"/>
              <a:t>17-02-07</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4041369929"/>
      </p:ext>
    </p:extLst>
  </p:cSld>
  <p:clrMapOvr>
    <a:masterClrMapping/>
  </p:clrMapOvr>
  <p:timing>
    <p:tnLst>
      <p:par>
        <p:cTn xmlns:p14="http://schemas.microsoft.com/office/powerpoint/2010/main" id="1" dur="indefinite" restart="never" nodeType="tmRoot"/>
      </p:par>
    </p:tnLst>
  </p:timing>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CF1133-3259-4C45-BABA-5B62D9C6F78D}" type="datetimeFigureOut">
              <a:rPr lang="en-US" smtClean="0"/>
              <a:t>17-02-07</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709575267"/>
      </p:ext>
    </p:extLst>
  </p:cSld>
  <p:clrMapOvr>
    <a:masterClrMapping/>
  </p:clrMapOvr>
  <p:timing>
    <p:tnLst>
      <p:par>
        <p:cTn xmlns:p14="http://schemas.microsoft.com/office/powerpoint/2010/main" id="1" dur="indefinite" restart="never" nodeType="tmRoot"/>
      </p:par>
    </p:tnLst>
  </p:timing>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1CF1133-3259-4C45-BABA-5B62D9C6F78D}" type="datetimeFigureOut">
              <a:rPr lang="en-US" smtClean="0"/>
              <a:t>17-02-07</a:t>
            </a:fld>
            <a:endParaRPr lang="en-US" dirty="0"/>
          </a:p>
        </p:txBody>
      </p:sp>
      <p:sp>
        <p:nvSpPr>
          <p:cNvPr id="4"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199207562"/>
      </p:ext>
    </p:extLst>
  </p:cSld>
  <p:clrMapOvr>
    <a:masterClrMapping/>
  </p:clrMapOvr>
  <p:timing>
    <p:tnLst>
      <p:par>
        <p:cTn xmlns:p14="http://schemas.microsoft.com/office/powerpoint/2010/main" id="1" dur="indefinite" restart="never" nodeType="tmRoot"/>
      </p:par>
    </p:tnLst>
  </p:timing>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1CF1133-3259-4C45-BABA-5B62D9C6F78D}" type="datetimeFigureOut">
              <a:rPr lang="en-US" smtClean="0"/>
              <a:t>17-02-07</a:t>
            </a:fld>
            <a:endParaRPr lang="en-US" dirty="0"/>
          </a:p>
        </p:txBody>
      </p:sp>
      <p:sp>
        <p:nvSpPr>
          <p:cNvPr id="4"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909881255"/>
      </p:ext>
    </p:extLst>
  </p:cSld>
  <p:clrMapOvr>
    <a:masterClrMapping/>
  </p:clrMapOvr>
  <p:timing>
    <p:tnLst>
      <p:par>
        <p:cTn xmlns:p14="http://schemas.microsoft.com/office/powerpoint/2010/main" id="1" dur="indefinite" restart="never" nodeType="tmRoot"/>
      </p:par>
    </p:tnLst>
  </p:timing>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smtClean="0"/>
              <a:t>17-02-07</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97846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smtClean="0"/>
              <a:t>17-02-07</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98605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 1"/>
          <p:cNvSpPr>
            <a:spLocks noGrp="1"/>
          </p:cNvSpPr>
          <p:nvPr>
            <p:ph type="title"/>
          </p:nvPr>
        </p:nvSpPr>
        <p:spPr>
          <a:xfrm>
            <a:off x="838200" y="365126"/>
            <a:ext cx="10515600" cy="1325563"/>
          </a:xfrm>
          <a:prstGeom prst="rect">
            <a:avLst/>
          </a:prstGeom>
        </p:spPr>
        <p:txBody>
          <a:bodyPr/>
          <a:lstStyle/>
          <a:p>
            <a:r>
              <a:rPr lang="en-US"/>
              <a:t>Click to edit Master title style</a:t>
            </a:r>
          </a:p>
        </p:txBody>
      </p:sp>
      <p:sp>
        <p:nvSpPr>
          <p:cNvPr id="3" name="Chart Placeholder 2"/>
          <p:cNvSpPr>
            <a:spLocks noGrp="1"/>
          </p:cNvSpPr>
          <p:nvPr>
            <p:ph type="chart" idx="1"/>
          </p:nvPr>
        </p:nvSpPr>
        <p:spPr>
          <a:xfrm>
            <a:off x="1016000" y="1447800"/>
            <a:ext cx="10363200" cy="4267200"/>
          </a:xfrm>
        </p:spPr>
        <p:txBody>
          <a:bodyPr/>
          <a:lstStyle/>
          <a:p>
            <a:endParaRPr lang="en-US"/>
          </a:p>
        </p:txBody>
      </p:sp>
    </p:spTree>
    <p:extLst>
      <p:ext uri="{BB962C8B-B14F-4D97-AF65-F5344CB8AC3E}">
        <p14:creationId xmlns:p14="http://schemas.microsoft.com/office/powerpoint/2010/main" val="315738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CD19FB2-3AAB-4D03-B13A-2960828C78E3}" type="datetimeFigureOut">
              <a:rPr lang="en-US" smtClean="0">
                <a:solidFill>
                  <a:prstClr val="white">
                    <a:tint val="75000"/>
                    <a:alpha val="60000"/>
                  </a:prstClr>
                </a:solidFill>
                <a:latin typeface="Century Gothic"/>
              </a:rPr>
              <a:pPr/>
              <a:t>17-02-07</a:t>
            </a:fld>
            <a:endParaRPr lang="en-US" dirty="0">
              <a:solidFill>
                <a:prstClr val="white">
                  <a:tint val="75000"/>
                  <a:alpha val="60000"/>
                </a:prstClr>
              </a:solidFill>
              <a:latin typeface="Century Gothic"/>
            </a:endParaRPr>
          </a:p>
        </p:txBody>
      </p:sp>
      <p:sp>
        <p:nvSpPr>
          <p:cNvPr id="5" name="Footer Placeholder 4"/>
          <p:cNvSpPr>
            <a:spLocks noGrp="1"/>
          </p:cNvSpPr>
          <p:nvPr>
            <p:ph type="ftr" sz="quarter" idx="11"/>
          </p:nvPr>
        </p:nvSpPr>
        <p:spPr/>
        <p:txBody>
          <a:bodyPr/>
          <a:lstStyle/>
          <a:p>
            <a:r>
              <a:rPr lang="en-US" smtClean="0">
                <a:solidFill>
                  <a:prstClr val="white">
                    <a:tint val="75000"/>
                    <a:alpha val="60000"/>
                  </a:prstClr>
                </a:solidFill>
                <a:latin typeface="Century Gothic"/>
              </a:rPr>
              <a:t>
              </a:t>
            </a:r>
            <a:endParaRPr lang="en-US" dirty="0">
              <a:solidFill>
                <a:prstClr val="white">
                  <a:tint val="75000"/>
                  <a:alpha val="60000"/>
                </a:prstClr>
              </a:solidFill>
              <a:latin typeface="Century Gothic"/>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white">
                    <a:tint val="75000"/>
                  </a:prstClr>
                </a:solidFill>
                <a:latin typeface="Century Gothic"/>
              </a:rPr>
              <a:pPr/>
              <a:t>‹#›</a:t>
            </a:fld>
            <a:endParaRPr lang="en-US" dirty="0">
              <a:solidFill>
                <a:prstClr val="white">
                  <a:tint val="75000"/>
                </a:prstClr>
              </a:solidFill>
              <a:latin typeface="Century Gothic"/>
            </a:endParaRPr>
          </a:p>
        </p:txBody>
      </p:sp>
    </p:spTree>
    <p:extLst>
      <p:ext uri="{BB962C8B-B14F-4D97-AF65-F5344CB8AC3E}">
        <p14:creationId xmlns:p14="http://schemas.microsoft.com/office/powerpoint/2010/main" val="553895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smtClean="0"/>
              <a:t>17-02-07</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12832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smtClean="0">
                <a:solidFill>
                  <a:prstClr val="white">
                    <a:tint val="75000"/>
                    <a:alpha val="60000"/>
                  </a:prstClr>
                </a:solidFill>
                <a:latin typeface="Century Gothic"/>
              </a:rPr>
              <a:pPr/>
              <a:t>17-02-07</a:t>
            </a:fld>
            <a:endParaRPr lang="en-US" dirty="0">
              <a:solidFill>
                <a:prstClr val="white">
                  <a:tint val="75000"/>
                  <a:alpha val="60000"/>
                </a:prstClr>
              </a:solidFill>
              <a:latin typeface="Century Gothic"/>
            </a:endParaRPr>
          </a:p>
        </p:txBody>
      </p:sp>
      <p:sp>
        <p:nvSpPr>
          <p:cNvPr id="5" name="Footer Placeholder 4"/>
          <p:cNvSpPr>
            <a:spLocks noGrp="1"/>
          </p:cNvSpPr>
          <p:nvPr>
            <p:ph type="ftr" sz="quarter" idx="11"/>
          </p:nvPr>
        </p:nvSpPr>
        <p:spPr/>
        <p:txBody>
          <a:bodyPr/>
          <a:lstStyle/>
          <a:p>
            <a:r>
              <a:rPr lang="en-US" smtClean="0">
                <a:solidFill>
                  <a:prstClr val="white">
                    <a:tint val="75000"/>
                    <a:alpha val="60000"/>
                  </a:prstClr>
                </a:solidFill>
                <a:latin typeface="Century Gothic"/>
              </a:rPr>
              <a:t>
              </a:t>
            </a:r>
            <a:endParaRPr lang="en-US" dirty="0">
              <a:solidFill>
                <a:prstClr val="white">
                  <a:tint val="75000"/>
                  <a:alpha val="60000"/>
                </a:prstClr>
              </a:solidFill>
              <a:latin typeface="Century Gothic"/>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white">
                    <a:tint val="75000"/>
                  </a:prstClr>
                </a:solidFill>
                <a:latin typeface="Century Gothic"/>
              </a:rPr>
              <a:pPr/>
              <a:t>‹#›</a:t>
            </a:fld>
            <a:endParaRPr lang="en-US" dirty="0">
              <a:solidFill>
                <a:prstClr val="white">
                  <a:tint val="75000"/>
                </a:prstClr>
              </a:solidFill>
              <a:latin typeface="Century Gothic"/>
            </a:endParaRPr>
          </a:p>
        </p:txBody>
      </p:sp>
    </p:spTree>
    <p:extLst>
      <p:ext uri="{BB962C8B-B14F-4D97-AF65-F5344CB8AC3E}">
        <p14:creationId xmlns:p14="http://schemas.microsoft.com/office/powerpoint/2010/main" val="813314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39F4F5-F4D2-4D2A-AB60-88D37ADCB869}" type="datetimeFigureOut">
              <a:rPr lang="en-US" smtClean="0">
                <a:solidFill>
                  <a:prstClr val="white">
                    <a:tint val="75000"/>
                    <a:alpha val="60000"/>
                  </a:prstClr>
                </a:solidFill>
                <a:latin typeface="Century Gothic"/>
              </a:rPr>
              <a:pPr/>
              <a:t>17-02-07</a:t>
            </a:fld>
            <a:endParaRPr lang="en-US" dirty="0">
              <a:solidFill>
                <a:prstClr val="white">
                  <a:tint val="75000"/>
                  <a:alpha val="60000"/>
                </a:prstClr>
              </a:solidFill>
              <a:latin typeface="Century Gothic"/>
            </a:endParaRPr>
          </a:p>
        </p:txBody>
      </p:sp>
      <p:sp>
        <p:nvSpPr>
          <p:cNvPr id="5" name="Footer Placeholder 4"/>
          <p:cNvSpPr>
            <a:spLocks noGrp="1"/>
          </p:cNvSpPr>
          <p:nvPr>
            <p:ph type="ftr" sz="quarter" idx="11"/>
          </p:nvPr>
        </p:nvSpPr>
        <p:spPr/>
        <p:txBody>
          <a:bodyPr/>
          <a:lstStyle/>
          <a:p>
            <a:r>
              <a:rPr lang="en-US" smtClean="0">
                <a:solidFill>
                  <a:prstClr val="white">
                    <a:tint val="75000"/>
                    <a:alpha val="60000"/>
                  </a:prstClr>
                </a:solidFill>
                <a:latin typeface="Century Gothic"/>
              </a:rPr>
              <a:t>
              </a:t>
            </a:r>
            <a:endParaRPr lang="en-US" dirty="0">
              <a:solidFill>
                <a:prstClr val="white">
                  <a:tint val="75000"/>
                  <a:alpha val="60000"/>
                </a:prstClr>
              </a:solidFill>
              <a:latin typeface="Century Gothic"/>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white">
                    <a:tint val="75000"/>
                  </a:prstClr>
                </a:solidFill>
                <a:latin typeface="Century Gothic"/>
              </a:rPr>
              <a:pPr/>
              <a:t>‹#›</a:t>
            </a:fld>
            <a:endParaRPr lang="en-US" dirty="0">
              <a:solidFill>
                <a:prstClr val="white">
                  <a:tint val="75000"/>
                </a:prstClr>
              </a:solidFill>
              <a:latin typeface="Century Gothic"/>
            </a:endParaRPr>
          </a:p>
        </p:txBody>
      </p:sp>
    </p:spTree>
    <p:extLst>
      <p:ext uri="{BB962C8B-B14F-4D97-AF65-F5344CB8AC3E}">
        <p14:creationId xmlns:p14="http://schemas.microsoft.com/office/powerpoint/2010/main" val="1871310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smtClean="0">
                <a:solidFill>
                  <a:prstClr val="white">
                    <a:tint val="75000"/>
                    <a:alpha val="60000"/>
                  </a:prstClr>
                </a:solidFill>
                <a:latin typeface="Century Gothic"/>
              </a:rPr>
              <a:pPr/>
              <a:t>17-02-07</a:t>
            </a:fld>
            <a:endParaRPr lang="en-US" dirty="0">
              <a:solidFill>
                <a:prstClr val="white">
                  <a:tint val="75000"/>
                  <a:alpha val="60000"/>
                </a:prstClr>
              </a:solidFill>
              <a:latin typeface="Century Gothic"/>
            </a:endParaRPr>
          </a:p>
        </p:txBody>
      </p:sp>
      <p:sp>
        <p:nvSpPr>
          <p:cNvPr id="6" name="Footer Placeholder 5"/>
          <p:cNvSpPr>
            <a:spLocks noGrp="1"/>
          </p:cNvSpPr>
          <p:nvPr>
            <p:ph type="ftr" sz="quarter" idx="11"/>
          </p:nvPr>
        </p:nvSpPr>
        <p:spPr/>
        <p:txBody>
          <a:bodyPr/>
          <a:lstStyle/>
          <a:p>
            <a:r>
              <a:rPr lang="en-US" smtClean="0">
                <a:solidFill>
                  <a:prstClr val="white">
                    <a:tint val="75000"/>
                    <a:alpha val="60000"/>
                  </a:prstClr>
                </a:solidFill>
                <a:latin typeface="Century Gothic"/>
              </a:rPr>
              <a:t>
              </a:t>
            </a:r>
            <a:endParaRPr lang="en-US" dirty="0">
              <a:solidFill>
                <a:prstClr val="white">
                  <a:tint val="75000"/>
                  <a:alpha val="60000"/>
                </a:prstClr>
              </a:solidFill>
              <a:latin typeface="Century Gothic"/>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prstClr val="white">
                    <a:tint val="75000"/>
                  </a:prstClr>
                </a:solidFill>
                <a:latin typeface="Century Gothic"/>
              </a:rPr>
              <a:pPr/>
              <a:t>‹#›</a:t>
            </a:fld>
            <a:endParaRPr lang="en-US" dirty="0">
              <a:solidFill>
                <a:prstClr val="white">
                  <a:tint val="75000"/>
                </a:prstClr>
              </a:solidFill>
              <a:latin typeface="Century Gothic"/>
            </a:endParaRPr>
          </a:p>
        </p:txBody>
      </p:sp>
    </p:spTree>
    <p:extLst>
      <p:ext uri="{BB962C8B-B14F-4D97-AF65-F5344CB8AC3E}">
        <p14:creationId xmlns:p14="http://schemas.microsoft.com/office/powerpoint/2010/main" val="13230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smtClean="0">
                <a:solidFill>
                  <a:prstClr val="white">
                    <a:tint val="75000"/>
                    <a:alpha val="60000"/>
                  </a:prstClr>
                </a:solidFill>
                <a:latin typeface="Century Gothic"/>
              </a:rPr>
              <a:pPr/>
              <a:t>17-02-07</a:t>
            </a:fld>
            <a:endParaRPr lang="en-US" dirty="0">
              <a:solidFill>
                <a:prstClr val="white">
                  <a:tint val="75000"/>
                  <a:alpha val="60000"/>
                </a:prstClr>
              </a:solidFill>
              <a:latin typeface="Century Gothic"/>
            </a:endParaRPr>
          </a:p>
        </p:txBody>
      </p:sp>
      <p:sp>
        <p:nvSpPr>
          <p:cNvPr id="8" name="Footer Placeholder 7"/>
          <p:cNvSpPr>
            <a:spLocks noGrp="1"/>
          </p:cNvSpPr>
          <p:nvPr>
            <p:ph type="ftr" sz="quarter" idx="11"/>
          </p:nvPr>
        </p:nvSpPr>
        <p:spPr/>
        <p:txBody>
          <a:bodyPr/>
          <a:lstStyle/>
          <a:p>
            <a:r>
              <a:rPr lang="en-US" smtClean="0">
                <a:solidFill>
                  <a:prstClr val="white">
                    <a:tint val="75000"/>
                    <a:alpha val="60000"/>
                  </a:prstClr>
                </a:solidFill>
                <a:latin typeface="Century Gothic"/>
              </a:rPr>
              <a:t>
              </a:t>
            </a:r>
            <a:endParaRPr lang="en-US" dirty="0">
              <a:solidFill>
                <a:prstClr val="white">
                  <a:tint val="75000"/>
                  <a:alpha val="60000"/>
                </a:prstClr>
              </a:solidFill>
              <a:latin typeface="Century Gothic"/>
            </a:endParaRPr>
          </a:p>
        </p:txBody>
      </p:sp>
      <p:sp>
        <p:nvSpPr>
          <p:cNvPr id="9" name="Slide Number Placeholder 8"/>
          <p:cNvSpPr>
            <a:spLocks noGrp="1"/>
          </p:cNvSpPr>
          <p:nvPr>
            <p:ph type="sldNum" sz="quarter" idx="12"/>
          </p:nvPr>
        </p:nvSpPr>
        <p:spPr/>
        <p:txBody>
          <a:bodyPr/>
          <a:lstStyle/>
          <a:p>
            <a:fld id="{6D22F896-40B5-4ADD-8801-0D06FADFA095}" type="slidenum">
              <a:rPr lang="en-US" smtClean="0">
                <a:solidFill>
                  <a:prstClr val="white">
                    <a:tint val="75000"/>
                  </a:prstClr>
                </a:solidFill>
                <a:latin typeface="Century Gothic"/>
              </a:rPr>
              <a:pPr/>
              <a:t>‹#›</a:t>
            </a:fld>
            <a:endParaRPr lang="en-US" dirty="0">
              <a:solidFill>
                <a:prstClr val="white">
                  <a:tint val="75000"/>
                </a:prstClr>
              </a:solidFill>
              <a:latin typeface="Century Gothic"/>
            </a:endParaRPr>
          </a:p>
        </p:txBody>
      </p:sp>
    </p:spTree>
    <p:extLst>
      <p:ext uri="{BB962C8B-B14F-4D97-AF65-F5344CB8AC3E}">
        <p14:creationId xmlns:p14="http://schemas.microsoft.com/office/powerpoint/2010/main" val="2058925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76FB7AA-4A53-424F-AD41-70827B6504BA}" type="datetimeFigureOut">
              <a:rPr lang="en-US" smtClean="0">
                <a:solidFill>
                  <a:prstClr val="white">
                    <a:tint val="75000"/>
                    <a:alpha val="60000"/>
                  </a:prstClr>
                </a:solidFill>
                <a:latin typeface="Century Gothic"/>
              </a:rPr>
              <a:pPr/>
              <a:t>17-02-07</a:t>
            </a:fld>
            <a:endParaRPr lang="en-US" dirty="0">
              <a:solidFill>
                <a:prstClr val="white">
                  <a:tint val="75000"/>
                  <a:alpha val="60000"/>
                </a:prstClr>
              </a:solidFill>
              <a:latin typeface="Century Gothic"/>
            </a:endParaRPr>
          </a:p>
        </p:txBody>
      </p:sp>
      <p:sp>
        <p:nvSpPr>
          <p:cNvPr id="5" name="Footer Placeholder 3"/>
          <p:cNvSpPr>
            <a:spLocks noGrp="1"/>
          </p:cNvSpPr>
          <p:nvPr>
            <p:ph type="ftr" sz="quarter" idx="11"/>
          </p:nvPr>
        </p:nvSpPr>
        <p:spPr/>
        <p:txBody>
          <a:bodyPr/>
          <a:lstStyle/>
          <a:p>
            <a:r>
              <a:rPr lang="en-US" smtClean="0">
                <a:solidFill>
                  <a:prstClr val="white">
                    <a:tint val="75000"/>
                    <a:alpha val="60000"/>
                  </a:prstClr>
                </a:solidFill>
                <a:latin typeface="Century Gothic"/>
              </a:rPr>
              <a:t>
              </a:t>
            </a:r>
            <a:endParaRPr lang="en-US" dirty="0">
              <a:solidFill>
                <a:prstClr val="white">
                  <a:tint val="75000"/>
                  <a:alpha val="60000"/>
                </a:prstClr>
              </a:solidFill>
              <a:latin typeface="Century Gothic"/>
            </a:endParaRPr>
          </a:p>
        </p:txBody>
      </p:sp>
      <p:sp>
        <p:nvSpPr>
          <p:cNvPr id="6" name="Slide Number Placeholder 4"/>
          <p:cNvSpPr>
            <a:spLocks noGrp="1"/>
          </p:cNvSpPr>
          <p:nvPr>
            <p:ph type="sldNum" sz="quarter" idx="12"/>
          </p:nvPr>
        </p:nvSpPr>
        <p:spPr/>
        <p:txBody>
          <a:bodyPr/>
          <a:lstStyle/>
          <a:p>
            <a:fld id="{6D22F896-40B5-4ADD-8801-0D06FADFA095}" type="slidenum">
              <a:rPr lang="en-US" smtClean="0">
                <a:solidFill>
                  <a:prstClr val="white">
                    <a:tint val="75000"/>
                  </a:prstClr>
                </a:solidFill>
                <a:latin typeface="Century Gothic"/>
              </a:rPr>
              <a:pPr/>
              <a:t>‹#›</a:t>
            </a:fld>
            <a:endParaRPr lang="en-US" dirty="0">
              <a:solidFill>
                <a:prstClr val="white">
                  <a:tint val="75000"/>
                </a:prstClr>
              </a:solidFill>
              <a:latin typeface="Century Gothic"/>
            </a:endParaRPr>
          </a:p>
        </p:txBody>
      </p:sp>
    </p:spTree>
    <p:extLst>
      <p:ext uri="{BB962C8B-B14F-4D97-AF65-F5344CB8AC3E}">
        <p14:creationId xmlns:p14="http://schemas.microsoft.com/office/powerpoint/2010/main" val="2593201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E7884882-FB12-4BC8-9960-9AD8104D7FAE}" type="datetimeFigureOut">
              <a:rPr lang="en-US" smtClean="0">
                <a:solidFill>
                  <a:prstClr val="white">
                    <a:tint val="75000"/>
                    <a:alpha val="60000"/>
                  </a:prstClr>
                </a:solidFill>
                <a:latin typeface="Century Gothic"/>
              </a:rPr>
              <a:pPr/>
              <a:t>17-02-07</a:t>
            </a:fld>
            <a:endParaRPr lang="en-US" dirty="0">
              <a:solidFill>
                <a:prstClr val="white">
                  <a:tint val="75000"/>
                  <a:alpha val="60000"/>
                </a:prstClr>
              </a:solidFill>
              <a:latin typeface="Century Gothic"/>
            </a:endParaRPr>
          </a:p>
        </p:txBody>
      </p:sp>
      <p:sp>
        <p:nvSpPr>
          <p:cNvPr id="5" name="Footer Placeholder 2"/>
          <p:cNvSpPr>
            <a:spLocks noGrp="1"/>
          </p:cNvSpPr>
          <p:nvPr>
            <p:ph type="ftr" sz="quarter" idx="11"/>
          </p:nvPr>
        </p:nvSpPr>
        <p:spPr/>
        <p:txBody>
          <a:bodyPr/>
          <a:lstStyle/>
          <a:p>
            <a:r>
              <a:rPr lang="en-US" smtClean="0">
                <a:solidFill>
                  <a:prstClr val="white">
                    <a:tint val="75000"/>
                    <a:alpha val="60000"/>
                  </a:prstClr>
                </a:solidFill>
                <a:latin typeface="Century Gothic"/>
              </a:rPr>
              <a:t>
              </a:t>
            </a:r>
            <a:endParaRPr lang="en-US" dirty="0">
              <a:solidFill>
                <a:prstClr val="white">
                  <a:tint val="75000"/>
                  <a:alpha val="60000"/>
                </a:prstClr>
              </a:solidFill>
              <a:latin typeface="Century Gothic"/>
            </a:endParaRPr>
          </a:p>
        </p:txBody>
      </p:sp>
      <p:sp>
        <p:nvSpPr>
          <p:cNvPr id="6" name="Slide Number Placeholder 3"/>
          <p:cNvSpPr>
            <a:spLocks noGrp="1"/>
          </p:cNvSpPr>
          <p:nvPr>
            <p:ph type="sldNum" sz="quarter" idx="12"/>
          </p:nvPr>
        </p:nvSpPr>
        <p:spPr/>
        <p:txBody>
          <a:bodyPr/>
          <a:lstStyle/>
          <a:p>
            <a:fld id="{6D22F896-40B5-4ADD-8801-0D06FADFA095}" type="slidenum">
              <a:rPr lang="en-US" smtClean="0">
                <a:solidFill>
                  <a:prstClr val="white">
                    <a:tint val="75000"/>
                  </a:prstClr>
                </a:solidFill>
                <a:latin typeface="Century Gothic"/>
              </a:rPr>
              <a:pPr/>
              <a:t>‹#›</a:t>
            </a:fld>
            <a:endParaRPr lang="en-US" dirty="0">
              <a:solidFill>
                <a:prstClr val="white">
                  <a:tint val="75000"/>
                </a:prstClr>
              </a:solidFill>
              <a:latin typeface="Century Gothic"/>
            </a:endParaRPr>
          </a:p>
        </p:txBody>
      </p:sp>
    </p:spTree>
    <p:extLst>
      <p:ext uri="{BB962C8B-B14F-4D97-AF65-F5344CB8AC3E}">
        <p14:creationId xmlns:p14="http://schemas.microsoft.com/office/powerpoint/2010/main" val="4148249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F7D1BD23-6E54-4D9D-AD88-A2813C73CC25}" type="datetimeFigureOut">
              <a:rPr lang="en-US" smtClean="0">
                <a:solidFill>
                  <a:prstClr val="white">
                    <a:tint val="75000"/>
                    <a:alpha val="60000"/>
                  </a:prstClr>
                </a:solidFill>
                <a:latin typeface="Century Gothic"/>
              </a:rPr>
              <a:pPr/>
              <a:t>17-02-07</a:t>
            </a:fld>
            <a:endParaRPr lang="en-US" dirty="0">
              <a:solidFill>
                <a:prstClr val="white">
                  <a:tint val="75000"/>
                  <a:alpha val="60000"/>
                </a:prstClr>
              </a:solidFill>
              <a:latin typeface="Century Gothic"/>
            </a:endParaRPr>
          </a:p>
        </p:txBody>
      </p:sp>
      <p:sp>
        <p:nvSpPr>
          <p:cNvPr id="5" name="Footer Placeholder 5"/>
          <p:cNvSpPr>
            <a:spLocks noGrp="1"/>
          </p:cNvSpPr>
          <p:nvPr>
            <p:ph type="ftr" sz="quarter" idx="11"/>
          </p:nvPr>
        </p:nvSpPr>
        <p:spPr/>
        <p:txBody>
          <a:bodyPr/>
          <a:lstStyle/>
          <a:p>
            <a:r>
              <a:rPr lang="en-US" smtClean="0">
                <a:solidFill>
                  <a:prstClr val="white">
                    <a:tint val="75000"/>
                    <a:alpha val="60000"/>
                  </a:prstClr>
                </a:solidFill>
                <a:latin typeface="Century Gothic"/>
              </a:rPr>
              <a:t>
              </a:t>
            </a:r>
            <a:endParaRPr lang="en-US" dirty="0">
              <a:solidFill>
                <a:prstClr val="white">
                  <a:tint val="75000"/>
                  <a:alpha val="60000"/>
                </a:prstClr>
              </a:solidFill>
              <a:latin typeface="Century Gothic"/>
            </a:endParaRPr>
          </a:p>
        </p:txBody>
      </p:sp>
      <p:sp>
        <p:nvSpPr>
          <p:cNvPr id="6" name="Slide Number Placeholder 6"/>
          <p:cNvSpPr>
            <a:spLocks noGrp="1"/>
          </p:cNvSpPr>
          <p:nvPr>
            <p:ph type="sldNum" sz="quarter" idx="12"/>
          </p:nvPr>
        </p:nvSpPr>
        <p:spPr/>
        <p:txBody>
          <a:bodyPr/>
          <a:lstStyle/>
          <a:p>
            <a:fld id="{6D22F896-40B5-4ADD-8801-0D06FADFA095}" type="slidenum">
              <a:rPr lang="en-US" smtClean="0">
                <a:solidFill>
                  <a:prstClr val="white">
                    <a:tint val="75000"/>
                  </a:prstClr>
                </a:solidFill>
                <a:latin typeface="Century Gothic"/>
              </a:rPr>
              <a:pPr/>
              <a:t>‹#›</a:t>
            </a:fld>
            <a:endParaRPr lang="en-US" dirty="0">
              <a:solidFill>
                <a:prstClr val="white">
                  <a:tint val="75000"/>
                </a:prstClr>
              </a:solidFill>
              <a:latin typeface="Century Gothic"/>
            </a:endParaRPr>
          </a:p>
        </p:txBody>
      </p:sp>
    </p:spTree>
    <p:extLst>
      <p:ext uri="{BB962C8B-B14F-4D97-AF65-F5344CB8AC3E}">
        <p14:creationId xmlns:p14="http://schemas.microsoft.com/office/powerpoint/2010/main" val="3576464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71A834-4F3C-4AF9-9C74-05EC35A0F292}" type="datetimeFigureOut">
              <a:rPr lang="en-US" smtClean="0">
                <a:solidFill>
                  <a:prstClr val="white">
                    <a:tint val="75000"/>
                    <a:alpha val="60000"/>
                  </a:prstClr>
                </a:solidFill>
                <a:latin typeface="Century Gothic"/>
              </a:rPr>
              <a:pPr/>
              <a:t>17-02-07</a:t>
            </a:fld>
            <a:endParaRPr lang="en-US" dirty="0">
              <a:solidFill>
                <a:prstClr val="white">
                  <a:tint val="75000"/>
                  <a:alpha val="60000"/>
                </a:prstClr>
              </a:solidFill>
              <a:latin typeface="Century Gothic"/>
            </a:endParaRPr>
          </a:p>
        </p:txBody>
      </p:sp>
      <p:sp>
        <p:nvSpPr>
          <p:cNvPr id="6" name="Footer Placeholder 5"/>
          <p:cNvSpPr>
            <a:spLocks noGrp="1"/>
          </p:cNvSpPr>
          <p:nvPr>
            <p:ph type="ftr" sz="quarter" idx="11"/>
          </p:nvPr>
        </p:nvSpPr>
        <p:spPr/>
        <p:txBody>
          <a:bodyPr/>
          <a:lstStyle/>
          <a:p>
            <a:r>
              <a:rPr lang="en-US" smtClean="0">
                <a:solidFill>
                  <a:prstClr val="white">
                    <a:tint val="75000"/>
                    <a:alpha val="60000"/>
                  </a:prstClr>
                </a:solidFill>
                <a:latin typeface="Century Gothic"/>
              </a:rPr>
              <a:t>
              </a:t>
            </a:r>
            <a:endParaRPr lang="en-US" dirty="0">
              <a:solidFill>
                <a:prstClr val="white">
                  <a:tint val="75000"/>
                  <a:alpha val="60000"/>
                </a:prstClr>
              </a:solidFill>
              <a:latin typeface="Century Gothic"/>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prstClr val="white">
                    <a:tint val="75000"/>
                  </a:prstClr>
                </a:solidFill>
                <a:latin typeface="Century Gothic"/>
              </a:rPr>
              <a:pPr/>
              <a:t>‹#›</a:t>
            </a:fld>
            <a:endParaRPr lang="en-US" dirty="0">
              <a:solidFill>
                <a:prstClr val="white">
                  <a:tint val="75000"/>
                </a:prstClr>
              </a:solidFill>
              <a:latin typeface="Century Gothic"/>
            </a:endParaRPr>
          </a:p>
        </p:txBody>
      </p:sp>
    </p:spTree>
    <p:extLst>
      <p:ext uri="{BB962C8B-B14F-4D97-AF65-F5344CB8AC3E}">
        <p14:creationId xmlns:p14="http://schemas.microsoft.com/office/powerpoint/2010/main" val="2492007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CF1133-3259-4C45-BABA-5B62D9C6F78D}" type="datetimeFigureOut">
              <a:rPr lang="en-US" smtClean="0">
                <a:solidFill>
                  <a:prstClr val="white">
                    <a:tint val="75000"/>
                    <a:alpha val="60000"/>
                  </a:prstClr>
                </a:solidFill>
                <a:latin typeface="Century Gothic"/>
              </a:rPr>
              <a:pPr/>
              <a:t>17-02-07</a:t>
            </a:fld>
            <a:endParaRPr lang="en-US" dirty="0">
              <a:solidFill>
                <a:prstClr val="white">
                  <a:tint val="75000"/>
                  <a:alpha val="60000"/>
                </a:prstClr>
              </a:solidFill>
              <a:latin typeface="Century Gothic"/>
            </a:endParaRPr>
          </a:p>
        </p:txBody>
      </p:sp>
      <p:sp>
        <p:nvSpPr>
          <p:cNvPr id="6" name="Footer Placeholder 5"/>
          <p:cNvSpPr>
            <a:spLocks noGrp="1"/>
          </p:cNvSpPr>
          <p:nvPr>
            <p:ph type="ftr" sz="quarter" idx="11"/>
          </p:nvPr>
        </p:nvSpPr>
        <p:spPr/>
        <p:txBody>
          <a:bodyPr/>
          <a:lstStyle/>
          <a:p>
            <a:r>
              <a:rPr lang="en-US" smtClean="0">
                <a:solidFill>
                  <a:prstClr val="white">
                    <a:tint val="75000"/>
                    <a:alpha val="60000"/>
                  </a:prstClr>
                </a:solidFill>
                <a:latin typeface="Century Gothic"/>
              </a:rPr>
              <a:t>
              </a:t>
            </a:r>
            <a:endParaRPr lang="en-US" dirty="0">
              <a:solidFill>
                <a:prstClr val="white">
                  <a:tint val="75000"/>
                  <a:alpha val="60000"/>
                </a:prstClr>
              </a:solidFill>
              <a:latin typeface="Century Gothic"/>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prstClr val="white">
                    <a:tint val="75000"/>
                  </a:prstClr>
                </a:solidFill>
                <a:latin typeface="Century Gothic"/>
              </a:rPr>
              <a:pPr/>
              <a:t>‹#›</a:t>
            </a:fld>
            <a:endParaRPr lang="en-US" dirty="0">
              <a:solidFill>
                <a:prstClr val="white">
                  <a:tint val="75000"/>
                </a:prstClr>
              </a:solidFill>
              <a:latin typeface="Century Gothic"/>
            </a:endParaRPr>
          </a:p>
        </p:txBody>
      </p:sp>
    </p:spTree>
    <p:extLst>
      <p:ext uri="{BB962C8B-B14F-4D97-AF65-F5344CB8AC3E}">
        <p14:creationId xmlns:p14="http://schemas.microsoft.com/office/powerpoint/2010/main" val="2465592260"/>
      </p:ext>
    </p:extLst>
  </p:cSld>
  <p:clrMapOvr>
    <a:masterClrMapping/>
  </p:clrMapOvr>
  <p:timing>
    <p:tnLst>
      <p:par>
        <p:cTn xmlns:p14="http://schemas.microsoft.com/office/powerpoint/2010/main" id="1" dur="indefinite" restart="never" nodeType="tmRoot"/>
      </p:par>
    </p:tnLst>
  </p:timing>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CF1133-3259-4C45-BABA-5B62D9C6F78D}" type="datetimeFigureOut">
              <a:rPr lang="en-US" smtClean="0">
                <a:solidFill>
                  <a:prstClr val="white">
                    <a:tint val="75000"/>
                    <a:alpha val="60000"/>
                  </a:prstClr>
                </a:solidFill>
                <a:latin typeface="Century Gothic"/>
              </a:rPr>
              <a:pPr/>
              <a:t>17-02-07</a:t>
            </a:fld>
            <a:endParaRPr lang="en-US" dirty="0">
              <a:solidFill>
                <a:prstClr val="white">
                  <a:tint val="75000"/>
                  <a:alpha val="60000"/>
                </a:prstClr>
              </a:solidFill>
              <a:latin typeface="Century Gothic"/>
            </a:endParaRPr>
          </a:p>
        </p:txBody>
      </p:sp>
      <p:sp>
        <p:nvSpPr>
          <p:cNvPr id="5" name="Footer Placeholder 4"/>
          <p:cNvSpPr>
            <a:spLocks noGrp="1"/>
          </p:cNvSpPr>
          <p:nvPr>
            <p:ph type="ftr" sz="quarter" idx="11"/>
          </p:nvPr>
        </p:nvSpPr>
        <p:spPr/>
        <p:txBody>
          <a:bodyPr/>
          <a:lstStyle/>
          <a:p>
            <a:r>
              <a:rPr lang="en-US" smtClean="0">
                <a:solidFill>
                  <a:prstClr val="white">
                    <a:tint val="75000"/>
                    <a:alpha val="60000"/>
                  </a:prstClr>
                </a:solidFill>
                <a:latin typeface="Century Gothic"/>
              </a:rPr>
              <a:t>
              </a:t>
            </a:r>
            <a:endParaRPr lang="en-US" dirty="0">
              <a:solidFill>
                <a:prstClr val="white">
                  <a:tint val="75000"/>
                  <a:alpha val="60000"/>
                </a:prstClr>
              </a:solidFill>
              <a:latin typeface="Century Gothic"/>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white">
                    <a:tint val="75000"/>
                  </a:prstClr>
                </a:solidFill>
                <a:latin typeface="Century Gothic"/>
              </a:rPr>
              <a:pPr/>
              <a:t>‹#›</a:t>
            </a:fld>
            <a:endParaRPr lang="en-US" dirty="0">
              <a:solidFill>
                <a:prstClr val="white">
                  <a:tint val="75000"/>
                </a:prstClr>
              </a:solidFill>
              <a:latin typeface="Century Gothic"/>
            </a:endParaRPr>
          </a:p>
        </p:txBody>
      </p:sp>
    </p:spTree>
    <p:extLst>
      <p:ext uri="{BB962C8B-B14F-4D97-AF65-F5344CB8AC3E}">
        <p14:creationId xmlns:p14="http://schemas.microsoft.com/office/powerpoint/2010/main" val="1097960160"/>
      </p:ext>
    </p:extLst>
  </p:cSld>
  <p:clrMapOvr>
    <a:masterClrMapping/>
  </p:clrMapOvr>
  <p:timing>
    <p:tnLst>
      <p:par>
        <p:cTn xmlns:p14="http://schemas.microsoft.com/office/powerpoint/2010/main" id="1" dur="indefinite" restart="never" nodeType="tmRoot"/>
      </p:par>
    </p:tnLst>
  </p:timing>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39F4F5-F4D2-4D2A-AB60-88D37ADCB869}" type="datetimeFigureOut">
              <a:rPr lang="en-US" smtClean="0"/>
              <a:t>17-02-07</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71394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CF1133-3259-4C45-BABA-5B62D9C6F78D}" type="datetimeFigureOut">
              <a:rPr lang="en-US" smtClean="0">
                <a:solidFill>
                  <a:prstClr val="white">
                    <a:tint val="75000"/>
                    <a:alpha val="60000"/>
                  </a:prstClr>
                </a:solidFill>
                <a:latin typeface="Century Gothic"/>
              </a:rPr>
              <a:pPr/>
              <a:t>17-02-07</a:t>
            </a:fld>
            <a:endParaRPr lang="en-US" dirty="0">
              <a:solidFill>
                <a:prstClr val="white">
                  <a:tint val="75000"/>
                  <a:alpha val="60000"/>
                </a:prstClr>
              </a:solidFill>
              <a:latin typeface="Century Gothic"/>
            </a:endParaRPr>
          </a:p>
        </p:txBody>
      </p:sp>
      <p:sp>
        <p:nvSpPr>
          <p:cNvPr id="5" name="Footer Placeholder 4"/>
          <p:cNvSpPr>
            <a:spLocks noGrp="1"/>
          </p:cNvSpPr>
          <p:nvPr>
            <p:ph type="ftr" sz="quarter" idx="11"/>
          </p:nvPr>
        </p:nvSpPr>
        <p:spPr/>
        <p:txBody>
          <a:bodyPr/>
          <a:lstStyle/>
          <a:p>
            <a:r>
              <a:rPr lang="en-US" smtClean="0">
                <a:solidFill>
                  <a:prstClr val="white">
                    <a:tint val="75000"/>
                    <a:alpha val="60000"/>
                  </a:prstClr>
                </a:solidFill>
                <a:latin typeface="Century Gothic"/>
              </a:rPr>
              <a:t>
              </a:t>
            </a:r>
            <a:endParaRPr lang="en-US" dirty="0">
              <a:solidFill>
                <a:prstClr val="white">
                  <a:tint val="75000"/>
                  <a:alpha val="60000"/>
                </a:prstClr>
              </a:solidFill>
              <a:latin typeface="Century Gothic"/>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white">
                    <a:tint val="75000"/>
                  </a:prstClr>
                </a:solidFill>
                <a:latin typeface="Century Gothic"/>
              </a:rPr>
              <a:pPr/>
              <a:t>‹#›</a:t>
            </a:fld>
            <a:endParaRPr lang="en-US" dirty="0">
              <a:solidFill>
                <a:prstClr val="white">
                  <a:tint val="75000"/>
                </a:prstClr>
              </a:solidFill>
              <a:latin typeface="Century Gothic"/>
            </a:endParaRPr>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r>
              <a:rPr lang="en-US" dirty="0">
                <a:solidFill>
                  <a:srgbClr val="ACD433"/>
                </a:solidFill>
              </a:rPr>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r>
              <a:rPr lang="en-US" dirty="0">
                <a:solidFill>
                  <a:srgbClr val="ACD433"/>
                </a:solidFill>
              </a:rPr>
              <a:t>”</a:t>
            </a:r>
          </a:p>
        </p:txBody>
      </p:sp>
    </p:spTree>
    <p:extLst>
      <p:ext uri="{BB962C8B-B14F-4D97-AF65-F5344CB8AC3E}">
        <p14:creationId xmlns:p14="http://schemas.microsoft.com/office/powerpoint/2010/main" val="1323744002"/>
      </p:ext>
    </p:extLst>
  </p:cSld>
  <p:clrMapOvr>
    <a:masterClrMapping/>
  </p:clrMapOvr>
  <p:timing>
    <p:tnLst>
      <p:par>
        <p:cTn xmlns:p14="http://schemas.microsoft.com/office/powerpoint/2010/main" id="1" dur="indefinite" restart="never" nodeType="tmRoot"/>
      </p:par>
    </p:tnLst>
  </p:timing>
  <p:hf sldNum="0"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CF1133-3259-4C45-BABA-5B62D9C6F78D}" type="datetimeFigureOut">
              <a:rPr lang="en-US" smtClean="0">
                <a:solidFill>
                  <a:prstClr val="white">
                    <a:tint val="75000"/>
                    <a:alpha val="60000"/>
                  </a:prstClr>
                </a:solidFill>
                <a:latin typeface="Century Gothic"/>
              </a:rPr>
              <a:pPr/>
              <a:t>17-02-07</a:t>
            </a:fld>
            <a:endParaRPr lang="en-US" dirty="0">
              <a:solidFill>
                <a:prstClr val="white">
                  <a:tint val="75000"/>
                  <a:alpha val="60000"/>
                </a:prstClr>
              </a:solidFill>
              <a:latin typeface="Century Gothic"/>
            </a:endParaRPr>
          </a:p>
        </p:txBody>
      </p:sp>
      <p:sp>
        <p:nvSpPr>
          <p:cNvPr id="5" name="Footer Placeholder 4"/>
          <p:cNvSpPr>
            <a:spLocks noGrp="1"/>
          </p:cNvSpPr>
          <p:nvPr>
            <p:ph type="ftr" sz="quarter" idx="11"/>
          </p:nvPr>
        </p:nvSpPr>
        <p:spPr/>
        <p:txBody>
          <a:bodyPr/>
          <a:lstStyle/>
          <a:p>
            <a:r>
              <a:rPr lang="en-US" smtClean="0">
                <a:solidFill>
                  <a:prstClr val="white">
                    <a:tint val="75000"/>
                    <a:alpha val="60000"/>
                  </a:prstClr>
                </a:solidFill>
                <a:latin typeface="Century Gothic"/>
              </a:rPr>
              <a:t>
              </a:t>
            </a:r>
            <a:endParaRPr lang="en-US" dirty="0">
              <a:solidFill>
                <a:prstClr val="white">
                  <a:tint val="75000"/>
                  <a:alpha val="60000"/>
                </a:prstClr>
              </a:solidFill>
              <a:latin typeface="Century Gothic"/>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white">
                    <a:tint val="75000"/>
                  </a:prstClr>
                </a:solidFill>
                <a:latin typeface="Century Gothic"/>
              </a:rPr>
              <a:pPr/>
              <a:t>‹#›</a:t>
            </a:fld>
            <a:endParaRPr lang="en-US" dirty="0">
              <a:solidFill>
                <a:prstClr val="white">
                  <a:tint val="75000"/>
                </a:prstClr>
              </a:solidFill>
              <a:latin typeface="Century Gothic"/>
            </a:endParaRPr>
          </a:p>
        </p:txBody>
      </p:sp>
    </p:spTree>
    <p:extLst>
      <p:ext uri="{BB962C8B-B14F-4D97-AF65-F5344CB8AC3E}">
        <p14:creationId xmlns:p14="http://schemas.microsoft.com/office/powerpoint/2010/main" val="560970933"/>
      </p:ext>
    </p:extLst>
  </p:cSld>
  <p:clrMapOvr>
    <a:masterClrMapping/>
  </p:clrMapOvr>
  <p:timing>
    <p:tnLst>
      <p:par>
        <p:cTn xmlns:p14="http://schemas.microsoft.com/office/powerpoint/2010/main" id="1" dur="indefinite" restart="never" nodeType="tmRoot"/>
      </p:par>
    </p:tnLst>
  </p:timing>
  <p:hf sldNum="0"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1CF1133-3259-4C45-BABA-5B62D9C6F78D}" type="datetimeFigureOut">
              <a:rPr lang="en-US" smtClean="0">
                <a:solidFill>
                  <a:prstClr val="white">
                    <a:tint val="75000"/>
                    <a:alpha val="60000"/>
                  </a:prstClr>
                </a:solidFill>
                <a:latin typeface="Century Gothic"/>
              </a:rPr>
              <a:pPr/>
              <a:t>17-02-07</a:t>
            </a:fld>
            <a:endParaRPr lang="en-US" dirty="0">
              <a:solidFill>
                <a:prstClr val="white">
                  <a:tint val="75000"/>
                  <a:alpha val="60000"/>
                </a:prstClr>
              </a:solidFill>
              <a:latin typeface="Century Gothic"/>
            </a:endParaRPr>
          </a:p>
        </p:txBody>
      </p:sp>
      <p:sp>
        <p:nvSpPr>
          <p:cNvPr id="4" name="Footer Placeholder 4"/>
          <p:cNvSpPr>
            <a:spLocks noGrp="1"/>
          </p:cNvSpPr>
          <p:nvPr>
            <p:ph type="ftr" sz="quarter" idx="11"/>
          </p:nvPr>
        </p:nvSpPr>
        <p:spPr/>
        <p:txBody>
          <a:bodyPr/>
          <a:lstStyle/>
          <a:p>
            <a:r>
              <a:rPr lang="en-US" smtClean="0">
                <a:solidFill>
                  <a:prstClr val="white">
                    <a:tint val="75000"/>
                    <a:alpha val="60000"/>
                  </a:prstClr>
                </a:solidFill>
                <a:latin typeface="Century Gothic"/>
              </a:rPr>
              <a:t>
              </a:t>
            </a:r>
            <a:endParaRPr lang="en-US" dirty="0">
              <a:solidFill>
                <a:prstClr val="white">
                  <a:tint val="75000"/>
                  <a:alpha val="60000"/>
                </a:prstClr>
              </a:solidFill>
              <a:latin typeface="Century Gothic"/>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white">
                    <a:tint val="75000"/>
                  </a:prstClr>
                </a:solidFill>
                <a:latin typeface="Century Gothic"/>
              </a:rPr>
              <a:pPr/>
              <a:t>‹#›</a:t>
            </a:fld>
            <a:endParaRPr lang="en-US" dirty="0">
              <a:solidFill>
                <a:prstClr val="white">
                  <a:tint val="75000"/>
                </a:prstClr>
              </a:solidFill>
              <a:latin typeface="Century Gothic"/>
            </a:endParaRPr>
          </a:p>
        </p:txBody>
      </p:sp>
    </p:spTree>
    <p:extLst>
      <p:ext uri="{BB962C8B-B14F-4D97-AF65-F5344CB8AC3E}">
        <p14:creationId xmlns:p14="http://schemas.microsoft.com/office/powerpoint/2010/main" val="3272989867"/>
      </p:ext>
    </p:extLst>
  </p:cSld>
  <p:clrMapOvr>
    <a:masterClrMapping/>
  </p:clrMapOvr>
  <p:timing>
    <p:tnLst>
      <p:par>
        <p:cTn xmlns:p14="http://schemas.microsoft.com/office/powerpoint/2010/main" id="1" dur="indefinite" restart="never" nodeType="tmRoot"/>
      </p:par>
    </p:tnLst>
  </p:timing>
  <p:hf sldNum="0"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1CF1133-3259-4C45-BABA-5B62D9C6F78D}" type="datetimeFigureOut">
              <a:rPr lang="en-US" smtClean="0">
                <a:solidFill>
                  <a:prstClr val="white">
                    <a:tint val="75000"/>
                    <a:alpha val="60000"/>
                  </a:prstClr>
                </a:solidFill>
                <a:latin typeface="Century Gothic"/>
              </a:rPr>
              <a:pPr/>
              <a:t>17-02-07</a:t>
            </a:fld>
            <a:endParaRPr lang="en-US" dirty="0">
              <a:solidFill>
                <a:prstClr val="white">
                  <a:tint val="75000"/>
                  <a:alpha val="60000"/>
                </a:prstClr>
              </a:solidFill>
              <a:latin typeface="Century Gothic"/>
            </a:endParaRPr>
          </a:p>
        </p:txBody>
      </p:sp>
      <p:sp>
        <p:nvSpPr>
          <p:cNvPr id="4" name="Footer Placeholder 4"/>
          <p:cNvSpPr>
            <a:spLocks noGrp="1"/>
          </p:cNvSpPr>
          <p:nvPr>
            <p:ph type="ftr" sz="quarter" idx="11"/>
          </p:nvPr>
        </p:nvSpPr>
        <p:spPr/>
        <p:txBody>
          <a:bodyPr/>
          <a:lstStyle/>
          <a:p>
            <a:r>
              <a:rPr lang="en-US" smtClean="0">
                <a:solidFill>
                  <a:prstClr val="white">
                    <a:tint val="75000"/>
                    <a:alpha val="60000"/>
                  </a:prstClr>
                </a:solidFill>
                <a:latin typeface="Century Gothic"/>
              </a:rPr>
              <a:t>
              </a:t>
            </a:r>
            <a:endParaRPr lang="en-US" dirty="0">
              <a:solidFill>
                <a:prstClr val="white">
                  <a:tint val="75000"/>
                  <a:alpha val="60000"/>
                </a:prstClr>
              </a:solidFill>
              <a:latin typeface="Century Gothic"/>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white">
                    <a:tint val="75000"/>
                  </a:prstClr>
                </a:solidFill>
                <a:latin typeface="Century Gothic"/>
              </a:rPr>
              <a:pPr/>
              <a:t>‹#›</a:t>
            </a:fld>
            <a:endParaRPr lang="en-US" dirty="0">
              <a:solidFill>
                <a:prstClr val="white">
                  <a:tint val="75000"/>
                </a:prstClr>
              </a:solidFill>
              <a:latin typeface="Century Gothic"/>
            </a:endParaRPr>
          </a:p>
        </p:txBody>
      </p:sp>
    </p:spTree>
    <p:extLst>
      <p:ext uri="{BB962C8B-B14F-4D97-AF65-F5344CB8AC3E}">
        <p14:creationId xmlns:p14="http://schemas.microsoft.com/office/powerpoint/2010/main" val="2349952159"/>
      </p:ext>
    </p:extLst>
  </p:cSld>
  <p:clrMapOvr>
    <a:masterClrMapping/>
  </p:clrMapOvr>
  <p:timing>
    <p:tnLst>
      <p:par>
        <p:cTn xmlns:p14="http://schemas.microsoft.com/office/powerpoint/2010/main" id="1" dur="indefinite" restart="never" nodeType="tmRoot"/>
      </p:par>
    </p:tnLst>
  </p:timing>
  <p:hf sldNum="0"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smtClean="0">
                <a:solidFill>
                  <a:prstClr val="white">
                    <a:tint val="75000"/>
                    <a:alpha val="60000"/>
                  </a:prstClr>
                </a:solidFill>
                <a:latin typeface="Century Gothic"/>
              </a:rPr>
              <a:pPr/>
              <a:t>17-02-07</a:t>
            </a:fld>
            <a:endParaRPr lang="en-US" dirty="0">
              <a:solidFill>
                <a:prstClr val="white">
                  <a:tint val="75000"/>
                  <a:alpha val="60000"/>
                </a:prstClr>
              </a:solidFill>
              <a:latin typeface="Century Gothic"/>
            </a:endParaRPr>
          </a:p>
        </p:txBody>
      </p:sp>
      <p:sp>
        <p:nvSpPr>
          <p:cNvPr id="5" name="Footer Placeholder 4"/>
          <p:cNvSpPr>
            <a:spLocks noGrp="1"/>
          </p:cNvSpPr>
          <p:nvPr>
            <p:ph type="ftr" sz="quarter" idx="11"/>
          </p:nvPr>
        </p:nvSpPr>
        <p:spPr/>
        <p:txBody>
          <a:bodyPr/>
          <a:lstStyle/>
          <a:p>
            <a:r>
              <a:rPr lang="en-US" smtClean="0">
                <a:solidFill>
                  <a:prstClr val="white">
                    <a:tint val="75000"/>
                    <a:alpha val="60000"/>
                  </a:prstClr>
                </a:solidFill>
                <a:latin typeface="Century Gothic"/>
              </a:rPr>
              <a:t>
              </a:t>
            </a:r>
            <a:endParaRPr lang="en-US" dirty="0">
              <a:solidFill>
                <a:prstClr val="white">
                  <a:tint val="75000"/>
                  <a:alpha val="60000"/>
                </a:prstClr>
              </a:solidFill>
              <a:latin typeface="Century Gothic"/>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white">
                    <a:tint val="75000"/>
                  </a:prstClr>
                </a:solidFill>
                <a:latin typeface="Century Gothic"/>
              </a:rPr>
              <a:pPr/>
              <a:t>‹#›</a:t>
            </a:fld>
            <a:endParaRPr lang="en-US" dirty="0">
              <a:solidFill>
                <a:prstClr val="white">
                  <a:tint val="75000"/>
                </a:prstClr>
              </a:solidFill>
              <a:latin typeface="Century Gothic"/>
            </a:endParaRPr>
          </a:p>
        </p:txBody>
      </p:sp>
    </p:spTree>
    <p:extLst>
      <p:ext uri="{BB962C8B-B14F-4D97-AF65-F5344CB8AC3E}">
        <p14:creationId xmlns:p14="http://schemas.microsoft.com/office/powerpoint/2010/main" val="2510064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smtClean="0">
                <a:solidFill>
                  <a:prstClr val="white">
                    <a:tint val="75000"/>
                    <a:alpha val="60000"/>
                  </a:prstClr>
                </a:solidFill>
                <a:latin typeface="Century Gothic"/>
              </a:rPr>
              <a:pPr/>
              <a:t>17-02-07</a:t>
            </a:fld>
            <a:endParaRPr lang="en-US" dirty="0">
              <a:solidFill>
                <a:prstClr val="white">
                  <a:tint val="75000"/>
                  <a:alpha val="60000"/>
                </a:prstClr>
              </a:solidFill>
              <a:latin typeface="Century Gothic"/>
            </a:endParaRPr>
          </a:p>
        </p:txBody>
      </p:sp>
      <p:sp>
        <p:nvSpPr>
          <p:cNvPr id="5" name="Footer Placeholder 4"/>
          <p:cNvSpPr>
            <a:spLocks noGrp="1"/>
          </p:cNvSpPr>
          <p:nvPr>
            <p:ph type="ftr" sz="quarter" idx="11"/>
          </p:nvPr>
        </p:nvSpPr>
        <p:spPr/>
        <p:txBody>
          <a:bodyPr/>
          <a:lstStyle/>
          <a:p>
            <a:r>
              <a:rPr lang="en-US" smtClean="0">
                <a:solidFill>
                  <a:prstClr val="white">
                    <a:tint val="75000"/>
                    <a:alpha val="60000"/>
                  </a:prstClr>
                </a:solidFill>
                <a:latin typeface="Century Gothic"/>
              </a:rPr>
              <a:t>
              </a:t>
            </a:r>
            <a:endParaRPr lang="en-US" dirty="0">
              <a:solidFill>
                <a:prstClr val="white">
                  <a:tint val="75000"/>
                  <a:alpha val="60000"/>
                </a:prstClr>
              </a:solidFill>
              <a:latin typeface="Century Gothic"/>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white">
                    <a:tint val="75000"/>
                  </a:prstClr>
                </a:solidFill>
                <a:latin typeface="Century Gothic"/>
              </a:rPr>
              <a:pPr/>
              <a:t>‹#›</a:t>
            </a:fld>
            <a:endParaRPr lang="en-US" dirty="0">
              <a:solidFill>
                <a:prstClr val="white">
                  <a:tint val="75000"/>
                </a:prstClr>
              </a:solidFill>
              <a:latin typeface="Century Gothic"/>
            </a:endParaRPr>
          </a:p>
        </p:txBody>
      </p:sp>
    </p:spTree>
    <p:extLst>
      <p:ext uri="{BB962C8B-B14F-4D97-AF65-F5344CB8AC3E}">
        <p14:creationId xmlns:p14="http://schemas.microsoft.com/office/powerpoint/2010/main" val="1172243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 1"/>
          <p:cNvSpPr>
            <a:spLocks noGrp="1"/>
          </p:cNvSpPr>
          <p:nvPr>
            <p:ph type="title"/>
          </p:nvPr>
        </p:nvSpPr>
        <p:spPr>
          <a:xfrm>
            <a:off x="838200" y="365126"/>
            <a:ext cx="10515600" cy="1325563"/>
          </a:xfrm>
          <a:prstGeom prst="rect">
            <a:avLst/>
          </a:prstGeom>
        </p:spPr>
        <p:txBody>
          <a:bodyPr/>
          <a:lstStyle/>
          <a:p>
            <a:r>
              <a:rPr lang="en-US"/>
              <a:t>Click to edit Master title style</a:t>
            </a:r>
          </a:p>
        </p:txBody>
      </p:sp>
      <p:sp>
        <p:nvSpPr>
          <p:cNvPr id="3" name="Chart Placeholder 2"/>
          <p:cNvSpPr>
            <a:spLocks noGrp="1"/>
          </p:cNvSpPr>
          <p:nvPr>
            <p:ph type="chart" idx="1"/>
          </p:nvPr>
        </p:nvSpPr>
        <p:spPr>
          <a:xfrm>
            <a:off x="1016000" y="1447800"/>
            <a:ext cx="10363200" cy="4267200"/>
          </a:xfrm>
        </p:spPr>
        <p:txBody>
          <a:bodyPr/>
          <a:lstStyle/>
          <a:p>
            <a:endParaRPr lang="en-US"/>
          </a:p>
        </p:txBody>
      </p:sp>
    </p:spTree>
    <p:extLst>
      <p:ext uri="{BB962C8B-B14F-4D97-AF65-F5344CB8AC3E}">
        <p14:creationId xmlns:p14="http://schemas.microsoft.com/office/powerpoint/2010/main" val="1011771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CD19FB2-3AAB-4D03-B13A-2960828C78E3}" type="datetimeFigureOut">
              <a:rPr lang="en-US" smtClean="0">
                <a:solidFill>
                  <a:prstClr val="white">
                    <a:tint val="75000"/>
                    <a:alpha val="60000"/>
                  </a:prstClr>
                </a:solidFill>
                <a:latin typeface="Century Gothic"/>
              </a:rPr>
              <a:pPr/>
              <a:t>17-02-07</a:t>
            </a:fld>
            <a:endParaRPr lang="en-US" dirty="0">
              <a:solidFill>
                <a:prstClr val="white">
                  <a:tint val="75000"/>
                  <a:alpha val="60000"/>
                </a:prstClr>
              </a:solidFill>
              <a:latin typeface="Century Gothic"/>
            </a:endParaRPr>
          </a:p>
        </p:txBody>
      </p:sp>
      <p:sp>
        <p:nvSpPr>
          <p:cNvPr id="5" name="Footer Placeholder 4"/>
          <p:cNvSpPr>
            <a:spLocks noGrp="1"/>
          </p:cNvSpPr>
          <p:nvPr>
            <p:ph type="ftr" sz="quarter" idx="11"/>
          </p:nvPr>
        </p:nvSpPr>
        <p:spPr/>
        <p:txBody>
          <a:bodyPr/>
          <a:lstStyle/>
          <a:p>
            <a:r>
              <a:rPr lang="en-US" smtClean="0">
                <a:solidFill>
                  <a:prstClr val="white">
                    <a:tint val="75000"/>
                    <a:alpha val="60000"/>
                  </a:prstClr>
                </a:solidFill>
                <a:latin typeface="Century Gothic"/>
              </a:rPr>
              <a:t>
              </a:t>
            </a:r>
            <a:endParaRPr lang="en-US" dirty="0">
              <a:solidFill>
                <a:prstClr val="white">
                  <a:tint val="75000"/>
                  <a:alpha val="60000"/>
                </a:prstClr>
              </a:solidFill>
              <a:latin typeface="Century Gothic"/>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white">
                    <a:tint val="75000"/>
                  </a:prstClr>
                </a:solidFill>
                <a:latin typeface="Century Gothic"/>
              </a:rPr>
              <a:pPr/>
              <a:t>‹#›</a:t>
            </a:fld>
            <a:endParaRPr lang="en-US" dirty="0">
              <a:solidFill>
                <a:prstClr val="white">
                  <a:tint val="75000"/>
                </a:prstClr>
              </a:solidFill>
              <a:latin typeface="Century Gothic"/>
            </a:endParaRPr>
          </a:p>
        </p:txBody>
      </p:sp>
    </p:spTree>
    <p:extLst>
      <p:ext uri="{BB962C8B-B14F-4D97-AF65-F5344CB8AC3E}">
        <p14:creationId xmlns:p14="http://schemas.microsoft.com/office/powerpoint/2010/main" val="3012184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smtClean="0">
                <a:solidFill>
                  <a:prstClr val="white">
                    <a:tint val="75000"/>
                    <a:alpha val="60000"/>
                  </a:prstClr>
                </a:solidFill>
                <a:latin typeface="Century Gothic"/>
              </a:rPr>
              <a:pPr/>
              <a:t>17-02-07</a:t>
            </a:fld>
            <a:endParaRPr lang="en-US" dirty="0">
              <a:solidFill>
                <a:prstClr val="white">
                  <a:tint val="75000"/>
                  <a:alpha val="60000"/>
                </a:prstClr>
              </a:solidFill>
              <a:latin typeface="Century Gothic"/>
            </a:endParaRPr>
          </a:p>
        </p:txBody>
      </p:sp>
      <p:sp>
        <p:nvSpPr>
          <p:cNvPr id="5" name="Footer Placeholder 4"/>
          <p:cNvSpPr>
            <a:spLocks noGrp="1"/>
          </p:cNvSpPr>
          <p:nvPr>
            <p:ph type="ftr" sz="quarter" idx="11"/>
          </p:nvPr>
        </p:nvSpPr>
        <p:spPr/>
        <p:txBody>
          <a:bodyPr/>
          <a:lstStyle/>
          <a:p>
            <a:r>
              <a:rPr lang="en-US" smtClean="0">
                <a:solidFill>
                  <a:prstClr val="white">
                    <a:tint val="75000"/>
                    <a:alpha val="60000"/>
                  </a:prstClr>
                </a:solidFill>
                <a:latin typeface="Century Gothic"/>
              </a:rPr>
              <a:t>
              </a:t>
            </a:r>
            <a:endParaRPr lang="en-US" dirty="0">
              <a:solidFill>
                <a:prstClr val="white">
                  <a:tint val="75000"/>
                  <a:alpha val="60000"/>
                </a:prstClr>
              </a:solidFill>
              <a:latin typeface="Century Gothic"/>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white">
                    <a:tint val="75000"/>
                  </a:prstClr>
                </a:solidFill>
                <a:latin typeface="Century Gothic"/>
              </a:rPr>
              <a:pPr/>
              <a:t>‹#›</a:t>
            </a:fld>
            <a:endParaRPr lang="en-US" dirty="0">
              <a:solidFill>
                <a:prstClr val="white">
                  <a:tint val="75000"/>
                </a:prstClr>
              </a:solidFill>
              <a:latin typeface="Century Gothic"/>
            </a:endParaRPr>
          </a:p>
        </p:txBody>
      </p:sp>
    </p:spTree>
    <p:extLst>
      <p:ext uri="{BB962C8B-B14F-4D97-AF65-F5344CB8AC3E}">
        <p14:creationId xmlns:p14="http://schemas.microsoft.com/office/powerpoint/2010/main" val="2670862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39F4F5-F4D2-4D2A-AB60-88D37ADCB869}" type="datetimeFigureOut">
              <a:rPr lang="en-US" smtClean="0">
                <a:solidFill>
                  <a:prstClr val="white">
                    <a:tint val="75000"/>
                    <a:alpha val="60000"/>
                  </a:prstClr>
                </a:solidFill>
                <a:latin typeface="Century Gothic"/>
              </a:rPr>
              <a:pPr/>
              <a:t>17-02-07</a:t>
            </a:fld>
            <a:endParaRPr lang="en-US" dirty="0">
              <a:solidFill>
                <a:prstClr val="white">
                  <a:tint val="75000"/>
                  <a:alpha val="60000"/>
                </a:prstClr>
              </a:solidFill>
              <a:latin typeface="Century Gothic"/>
            </a:endParaRPr>
          </a:p>
        </p:txBody>
      </p:sp>
      <p:sp>
        <p:nvSpPr>
          <p:cNvPr id="5" name="Footer Placeholder 4"/>
          <p:cNvSpPr>
            <a:spLocks noGrp="1"/>
          </p:cNvSpPr>
          <p:nvPr>
            <p:ph type="ftr" sz="quarter" idx="11"/>
          </p:nvPr>
        </p:nvSpPr>
        <p:spPr/>
        <p:txBody>
          <a:bodyPr/>
          <a:lstStyle/>
          <a:p>
            <a:r>
              <a:rPr lang="en-US" smtClean="0">
                <a:solidFill>
                  <a:prstClr val="white">
                    <a:tint val="75000"/>
                    <a:alpha val="60000"/>
                  </a:prstClr>
                </a:solidFill>
                <a:latin typeface="Century Gothic"/>
              </a:rPr>
              <a:t>
              </a:t>
            </a:r>
            <a:endParaRPr lang="en-US" dirty="0">
              <a:solidFill>
                <a:prstClr val="white">
                  <a:tint val="75000"/>
                  <a:alpha val="60000"/>
                </a:prstClr>
              </a:solidFill>
              <a:latin typeface="Century Gothic"/>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white">
                    <a:tint val="75000"/>
                  </a:prstClr>
                </a:solidFill>
                <a:latin typeface="Century Gothic"/>
              </a:rPr>
              <a:pPr/>
              <a:t>‹#›</a:t>
            </a:fld>
            <a:endParaRPr lang="en-US" dirty="0">
              <a:solidFill>
                <a:prstClr val="white">
                  <a:tint val="75000"/>
                </a:prstClr>
              </a:solidFill>
              <a:latin typeface="Century Gothic"/>
            </a:endParaRPr>
          </a:p>
        </p:txBody>
      </p:sp>
    </p:spTree>
    <p:extLst>
      <p:ext uri="{BB962C8B-B14F-4D97-AF65-F5344CB8AC3E}">
        <p14:creationId xmlns:p14="http://schemas.microsoft.com/office/powerpoint/2010/main" val="3441796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smtClean="0"/>
              <a:t>17-02-07</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89810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smtClean="0">
                <a:solidFill>
                  <a:prstClr val="white">
                    <a:tint val="75000"/>
                    <a:alpha val="60000"/>
                  </a:prstClr>
                </a:solidFill>
                <a:latin typeface="Century Gothic"/>
              </a:rPr>
              <a:pPr/>
              <a:t>17-02-07</a:t>
            </a:fld>
            <a:endParaRPr lang="en-US" dirty="0">
              <a:solidFill>
                <a:prstClr val="white">
                  <a:tint val="75000"/>
                  <a:alpha val="60000"/>
                </a:prstClr>
              </a:solidFill>
              <a:latin typeface="Century Gothic"/>
            </a:endParaRPr>
          </a:p>
        </p:txBody>
      </p:sp>
      <p:sp>
        <p:nvSpPr>
          <p:cNvPr id="6" name="Footer Placeholder 5"/>
          <p:cNvSpPr>
            <a:spLocks noGrp="1"/>
          </p:cNvSpPr>
          <p:nvPr>
            <p:ph type="ftr" sz="quarter" idx="11"/>
          </p:nvPr>
        </p:nvSpPr>
        <p:spPr/>
        <p:txBody>
          <a:bodyPr/>
          <a:lstStyle/>
          <a:p>
            <a:r>
              <a:rPr lang="en-US" smtClean="0">
                <a:solidFill>
                  <a:prstClr val="white">
                    <a:tint val="75000"/>
                    <a:alpha val="60000"/>
                  </a:prstClr>
                </a:solidFill>
                <a:latin typeface="Century Gothic"/>
              </a:rPr>
              <a:t>
              </a:t>
            </a:r>
            <a:endParaRPr lang="en-US" dirty="0">
              <a:solidFill>
                <a:prstClr val="white">
                  <a:tint val="75000"/>
                  <a:alpha val="60000"/>
                </a:prstClr>
              </a:solidFill>
              <a:latin typeface="Century Gothic"/>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prstClr val="white">
                    <a:tint val="75000"/>
                  </a:prstClr>
                </a:solidFill>
                <a:latin typeface="Century Gothic"/>
              </a:rPr>
              <a:pPr/>
              <a:t>‹#›</a:t>
            </a:fld>
            <a:endParaRPr lang="en-US" dirty="0">
              <a:solidFill>
                <a:prstClr val="white">
                  <a:tint val="75000"/>
                </a:prstClr>
              </a:solidFill>
              <a:latin typeface="Century Gothic"/>
            </a:endParaRPr>
          </a:p>
        </p:txBody>
      </p:sp>
    </p:spTree>
    <p:extLst>
      <p:ext uri="{BB962C8B-B14F-4D97-AF65-F5344CB8AC3E}">
        <p14:creationId xmlns:p14="http://schemas.microsoft.com/office/powerpoint/2010/main" val="332036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smtClean="0">
                <a:solidFill>
                  <a:prstClr val="white">
                    <a:tint val="75000"/>
                    <a:alpha val="60000"/>
                  </a:prstClr>
                </a:solidFill>
                <a:latin typeface="Century Gothic"/>
              </a:rPr>
              <a:pPr/>
              <a:t>17-02-07</a:t>
            </a:fld>
            <a:endParaRPr lang="en-US" dirty="0">
              <a:solidFill>
                <a:prstClr val="white">
                  <a:tint val="75000"/>
                  <a:alpha val="60000"/>
                </a:prstClr>
              </a:solidFill>
              <a:latin typeface="Century Gothic"/>
            </a:endParaRPr>
          </a:p>
        </p:txBody>
      </p:sp>
      <p:sp>
        <p:nvSpPr>
          <p:cNvPr id="8" name="Footer Placeholder 7"/>
          <p:cNvSpPr>
            <a:spLocks noGrp="1"/>
          </p:cNvSpPr>
          <p:nvPr>
            <p:ph type="ftr" sz="quarter" idx="11"/>
          </p:nvPr>
        </p:nvSpPr>
        <p:spPr/>
        <p:txBody>
          <a:bodyPr/>
          <a:lstStyle/>
          <a:p>
            <a:r>
              <a:rPr lang="en-US" smtClean="0">
                <a:solidFill>
                  <a:prstClr val="white">
                    <a:tint val="75000"/>
                    <a:alpha val="60000"/>
                  </a:prstClr>
                </a:solidFill>
                <a:latin typeface="Century Gothic"/>
              </a:rPr>
              <a:t>
              </a:t>
            </a:r>
            <a:endParaRPr lang="en-US" dirty="0">
              <a:solidFill>
                <a:prstClr val="white">
                  <a:tint val="75000"/>
                  <a:alpha val="60000"/>
                </a:prstClr>
              </a:solidFill>
              <a:latin typeface="Century Gothic"/>
            </a:endParaRPr>
          </a:p>
        </p:txBody>
      </p:sp>
      <p:sp>
        <p:nvSpPr>
          <p:cNvPr id="9" name="Slide Number Placeholder 8"/>
          <p:cNvSpPr>
            <a:spLocks noGrp="1"/>
          </p:cNvSpPr>
          <p:nvPr>
            <p:ph type="sldNum" sz="quarter" idx="12"/>
          </p:nvPr>
        </p:nvSpPr>
        <p:spPr/>
        <p:txBody>
          <a:bodyPr/>
          <a:lstStyle/>
          <a:p>
            <a:fld id="{6D22F896-40B5-4ADD-8801-0D06FADFA095}" type="slidenum">
              <a:rPr lang="en-US" smtClean="0">
                <a:solidFill>
                  <a:prstClr val="white">
                    <a:tint val="75000"/>
                  </a:prstClr>
                </a:solidFill>
                <a:latin typeface="Century Gothic"/>
              </a:rPr>
              <a:pPr/>
              <a:t>‹#›</a:t>
            </a:fld>
            <a:endParaRPr lang="en-US" dirty="0">
              <a:solidFill>
                <a:prstClr val="white">
                  <a:tint val="75000"/>
                </a:prstClr>
              </a:solidFill>
              <a:latin typeface="Century Gothic"/>
            </a:endParaRPr>
          </a:p>
        </p:txBody>
      </p:sp>
    </p:spTree>
    <p:extLst>
      <p:ext uri="{BB962C8B-B14F-4D97-AF65-F5344CB8AC3E}">
        <p14:creationId xmlns:p14="http://schemas.microsoft.com/office/powerpoint/2010/main" val="4068558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76FB7AA-4A53-424F-AD41-70827B6504BA}" type="datetimeFigureOut">
              <a:rPr lang="en-US" smtClean="0">
                <a:solidFill>
                  <a:prstClr val="white">
                    <a:tint val="75000"/>
                    <a:alpha val="60000"/>
                  </a:prstClr>
                </a:solidFill>
                <a:latin typeface="Century Gothic"/>
              </a:rPr>
              <a:pPr/>
              <a:t>17-02-07</a:t>
            </a:fld>
            <a:endParaRPr lang="en-US" dirty="0">
              <a:solidFill>
                <a:prstClr val="white">
                  <a:tint val="75000"/>
                  <a:alpha val="60000"/>
                </a:prstClr>
              </a:solidFill>
              <a:latin typeface="Century Gothic"/>
            </a:endParaRPr>
          </a:p>
        </p:txBody>
      </p:sp>
      <p:sp>
        <p:nvSpPr>
          <p:cNvPr id="5" name="Footer Placeholder 3"/>
          <p:cNvSpPr>
            <a:spLocks noGrp="1"/>
          </p:cNvSpPr>
          <p:nvPr>
            <p:ph type="ftr" sz="quarter" idx="11"/>
          </p:nvPr>
        </p:nvSpPr>
        <p:spPr/>
        <p:txBody>
          <a:bodyPr/>
          <a:lstStyle/>
          <a:p>
            <a:r>
              <a:rPr lang="en-US" smtClean="0">
                <a:solidFill>
                  <a:prstClr val="white">
                    <a:tint val="75000"/>
                    <a:alpha val="60000"/>
                  </a:prstClr>
                </a:solidFill>
                <a:latin typeface="Century Gothic"/>
              </a:rPr>
              <a:t>
              </a:t>
            </a:r>
            <a:endParaRPr lang="en-US" dirty="0">
              <a:solidFill>
                <a:prstClr val="white">
                  <a:tint val="75000"/>
                  <a:alpha val="60000"/>
                </a:prstClr>
              </a:solidFill>
              <a:latin typeface="Century Gothic"/>
            </a:endParaRPr>
          </a:p>
        </p:txBody>
      </p:sp>
      <p:sp>
        <p:nvSpPr>
          <p:cNvPr id="6" name="Slide Number Placeholder 4"/>
          <p:cNvSpPr>
            <a:spLocks noGrp="1"/>
          </p:cNvSpPr>
          <p:nvPr>
            <p:ph type="sldNum" sz="quarter" idx="12"/>
          </p:nvPr>
        </p:nvSpPr>
        <p:spPr/>
        <p:txBody>
          <a:bodyPr/>
          <a:lstStyle/>
          <a:p>
            <a:fld id="{6D22F896-40B5-4ADD-8801-0D06FADFA095}" type="slidenum">
              <a:rPr lang="en-US" smtClean="0">
                <a:solidFill>
                  <a:prstClr val="white">
                    <a:tint val="75000"/>
                  </a:prstClr>
                </a:solidFill>
                <a:latin typeface="Century Gothic"/>
              </a:rPr>
              <a:pPr/>
              <a:t>‹#›</a:t>
            </a:fld>
            <a:endParaRPr lang="en-US" dirty="0">
              <a:solidFill>
                <a:prstClr val="white">
                  <a:tint val="75000"/>
                </a:prstClr>
              </a:solidFill>
              <a:latin typeface="Century Gothic"/>
            </a:endParaRPr>
          </a:p>
        </p:txBody>
      </p:sp>
    </p:spTree>
    <p:extLst>
      <p:ext uri="{BB962C8B-B14F-4D97-AF65-F5344CB8AC3E}">
        <p14:creationId xmlns:p14="http://schemas.microsoft.com/office/powerpoint/2010/main" val="1867481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E7884882-FB12-4BC8-9960-9AD8104D7FAE}" type="datetimeFigureOut">
              <a:rPr lang="en-US" smtClean="0">
                <a:solidFill>
                  <a:prstClr val="white">
                    <a:tint val="75000"/>
                    <a:alpha val="60000"/>
                  </a:prstClr>
                </a:solidFill>
                <a:latin typeface="Century Gothic"/>
              </a:rPr>
              <a:pPr/>
              <a:t>17-02-07</a:t>
            </a:fld>
            <a:endParaRPr lang="en-US" dirty="0">
              <a:solidFill>
                <a:prstClr val="white">
                  <a:tint val="75000"/>
                  <a:alpha val="60000"/>
                </a:prstClr>
              </a:solidFill>
              <a:latin typeface="Century Gothic"/>
            </a:endParaRPr>
          </a:p>
        </p:txBody>
      </p:sp>
      <p:sp>
        <p:nvSpPr>
          <p:cNvPr id="5" name="Footer Placeholder 2"/>
          <p:cNvSpPr>
            <a:spLocks noGrp="1"/>
          </p:cNvSpPr>
          <p:nvPr>
            <p:ph type="ftr" sz="quarter" idx="11"/>
          </p:nvPr>
        </p:nvSpPr>
        <p:spPr/>
        <p:txBody>
          <a:bodyPr/>
          <a:lstStyle/>
          <a:p>
            <a:r>
              <a:rPr lang="en-US" smtClean="0">
                <a:solidFill>
                  <a:prstClr val="white">
                    <a:tint val="75000"/>
                    <a:alpha val="60000"/>
                  </a:prstClr>
                </a:solidFill>
                <a:latin typeface="Century Gothic"/>
              </a:rPr>
              <a:t>
              </a:t>
            </a:r>
            <a:endParaRPr lang="en-US" dirty="0">
              <a:solidFill>
                <a:prstClr val="white">
                  <a:tint val="75000"/>
                  <a:alpha val="60000"/>
                </a:prstClr>
              </a:solidFill>
              <a:latin typeface="Century Gothic"/>
            </a:endParaRPr>
          </a:p>
        </p:txBody>
      </p:sp>
      <p:sp>
        <p:nvSpPr>
          <p:cNvPr id="6" name="Slide Number Placeholder 3"/>
          <p:cNvSpPr>
            <a:spLocks noGrp="1"/>
          </p:cNvSpPr>
          <p:nvPr>
            <p:ph type="sldNum" sz="quarter" idx="12"/>
          </p:nvPr>
        </p:nvSpPr>
        <p:spPr/>
        <p:txBody>
          <a:bodyPr/>
          <a:lstStyle/>
          <a:p>
            <a:fld id="{6D22F896-40B5-4ADD-8801-0D06FADFA095}" type="slidenum">
              <a:rPr lang="en-US" smtClean="0">
                <a:solidFill>
                  <a:prstClr val="white">
                    <a:tint val="75000"/>
                  </a:prstClr>
                </a:solidFill>
                <a:latin typeface="Century Gothic"/>
              </a:rPr>
              <a:pPr/>
              <a:t>‹#›</a:t>
            </a:fld>
            <a:endParaRPr lang="en-US" dirty="0">
              <a:solidFill>
                <a:prstClr val="white">
                  <a:tint val="75000"/>
                </a:prstClr>
              </a:solidFill>
              <a:latin typeface="Century Gothic"/>
            </a:endParaRPr>
          </a:p>
        </p:txBody>
      </p:sp>
    </p:spTree>
    <p:extLst>
      <p:ext uri="{BB962C8B-B14F-4D97-AF65-F5344CB8AC3E}">
        <p14:creationId xmlns:p14="http://schemas.microsoft.com/office/powerpoint/2010/main" val="2263814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F7D1BD23-6E54-4D9D-AD88-A2813C73CC25}" type="datetimeFigureOut">
              <a:rPr lang="en-US" smtClean="0">
                <a:solidFill>
                  <a:prstClr val="white">
                    <a:tint val="75000"/>
                    <a:alpha val="60000"/>
                  </a:prstClr>
                </a:solidFill>
                <a:latin typeface="Century Gothic"/>
              </a:rPr>
              <a:pPr/>
              <a:t>17-02-07</a:t>
            </a:fld>
            <a:endParaRPr lang="en-US" dirty="0">
              <a:solidFill>
                <a:prstClr val="white">
                  <a:tint val="75000"/>
                  <a:alpha val="60000"/>
                </a:prstClr>
              </a:solidFill>
              <a:latin typeface="Century Gothic"/>
            </a:endParaRPr>
          </a:p>
        </p:txBody>
      </p:sp>
      <p:sp>
        <p:nvSpPr>
          <p:cNvPr id="5" name="Footer Placeholder 5"/>
          <p:cNvSpPr>
            <a:spLocks noGrp="1"/>
          </p:cNvSpPr>
          <p:nvPr>
            <p:ph type="ftr" sz="quarter" idx="11"/>
          </p:nvPr>
        </p:nvSpPr>
        <p:spPr/>
        <p:txBody>
          <a:bodyPr/>
          <a:lstStyle/>
          <a:p>
            <a:r>
              <a:rPr lang="en-US" smtClean="0">
                <a:solidFill>
                  <a:prstClr val="white">
                    <a:tint val="75000"/>
                    <a:alpha val="60000"/>
                  </a:prstClr>
                </a:solidFill>
                <a:latin typeface="Century Gothic"/>
              </a:rPr>
              <a:t>
              </a:t>
            </a:r>
            <a:endParaRPr lang="en-US" dirty="0">
              <a:solidFill>
                <a:prstClr val="white">
                  <a:tint val="75000"/>
                  <a:alpha val="60000"/>
                </a:prstClr>
              </a:solidFill>
              <a:latin typeface="Century Gothic"/>
            </a:endParaRPr>
          </a:p>
        </p:txBody>
      </p:sp>
      <p:sp>
        <p:nvSpPr>
          <p:cNvPr id="6" name="Slide Number Placeholder 6"/>
          <p:cNvSpPr>
            <a:spLocks noGrp="1"/>
          </p:cNvSpPr>
          <p:nvPr>
            <p:ph type="sldNum" sz="quarter" idx="12"/>
          </p:nvPr>
        </p:nvSpPr>
        <p:spPr/>
        <p:txBody>
          <a:bodyPr/>
          <a:lstStyle/>
          <a:p>
            <a:fld id="{6D22F896-40B5-4ADD-8801-0D06FADFA095}" type="slidenum">
              <a:rPr lang="en-US" smtClean="0">
                <a:solidFill>
                  <a:prstClr val="white">
                    <a:tint val="75000"/>
                  </a:prstClr>
                </a:solidFill>
                <a:latin typeface="Century Gothic"/>
              </a:rPr>
              <a:pPr/>
              <a:t>‹#›</a:t>
            </a:fld>
            <a:endParaRPr lang="en-US" dirty="0">
              <a:solidFill>
                <a:prstClr val="white">
                  <a:tint val="75000"/>
                </a:prstClr>
              </a:solidFill>
              <a:latin typeface="Century Gothic"/>
            </a:endParaRPr>
          </a:p>
        </p:txBody>
      </p:sp>
    </p:spTree>
    <p:extLst>
      <p:ext uri="{BB962C8B-B14F-4D97-AF65-F5344CB8AC3E}">
        <p14:creationId xmlns:p14="http://schemas.microsoft.com/office/powerpoint/2010/main" val="630523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71A834-4F3C-4AF9-9C74-05EC35A0F292}" type="datetimeFigureOut">
              <a:rPr lang="en-US" smtClean="0">
                <a:solidFill>
                  <a:prstClr val="white">
                    <a:tint val="75000"/>
                    <a:alpha val="60000"/>
                  </a:prstClr>
                </a:solidFill>
                <a:latin typeface="Century Gothic"/>
              </a:rPr>
              <a:pPr/>
              <a:t>17-02-07</a:t>
            </a:fld>
            <a:endParaRPr lang="en-US" dirty="0">
              <a:solidFill>
                <a:prstClr val="white">
                  <a:tint val="75000"/>
                  <a:alpha val="60000"/>
                </a:prstClr>
              </a:solidFill>
              <a:latin typeface="Century Gothic"/>
            </a:endParaRPr>
          </a:p>
        </p:txBody>
      </p:sp>
      <p:sp>
        <p:nvSpPr>
          <p:cNvPr id="6" name="Footer Placeholder 5"/>
          <p:cNvSpPr>
            <a:spLocks noGrp="1"/>
          </p:cNvSpPr>
          <p:nvPr>
            <p:ph type="ftr" sz="quarter" idx="11"/>
          </p:nvPr>
        </p:nvSpPr>
        <p:spPr/>
        <p:txBody>
          <a:bodyPr/>
          <a:lstStyle/>
          <a:p>
            <a:r>
              <a:rPr lang="en-US" smtClean="0">
                <a:solidFill>
                  <a:prstClr val="white">
                    <a:tint val="75000"/>
                    <a:alpha val="60000"/>
                  </a:prstClr>
                </a:solidFill>
                <a:latin typeface="Century Gothic"/>
              </a:rPr>
              <a:t>
              </a:t>
            </a:r>
            <a:endParaRPr lang="en-US" dirty="0">
              <a:solidFill>
                <a:prstClr val="white">
                  <a:tint val="75000"/>
                  <a:alpha val="60000"/>
                </a:prstClr>
              </a:solidFill>
              <a:latin typeface="Century Gothic"/>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prstClr val="white">
                    <a:tint val="75000"/>
                  </a:prstClr>
                </a:solidFill>
                <a:latin typeface="Century Gothic"/>
              </a:rPr>
              <a:pPr/>
              <a:t>‹#›</a:t>
            </a:fld>
            <a:endParaRPr lang="en-US" dirty="0">
              <a:solidFill>
                <a:prstClr val="white">
                  <a:tint val="75000"/>
                </a:prstClr>
              </a:solidFill>
              <a:latin typeface="Century Gothic"/>
            </a:endParaRPr>
          </a:p>
        </p:txBody>
      </p:sp>
    </p:spTree>
    <p:extLst>
      <p:ext uri="{BB962C8B-B14F-4D97-AF65-F5344CB8AC3E}">
        <p14:creationId xmlns:p14="http://schemas.microsoft.com/office/powerpoint/2010/main" val="160338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CF1133-3259-4C45-BABA-5B62D9C6F78D}" type="datetimeFigureOut">
              <a:rPr lang="en-US" smtClean="0">
                <a:solidFill>
                  <a:prstClr val="white">
                    <a:tint val="75000"/>
                    <a:alpha val="60000"/>
                  </a:prstClr>
                </a:solidFill>
                <a:latin typeface="Century Gothic"/>
              </a:rPr>
              <a:pPr/>
              <a:t>17-02-07</a:t>
            </a:fld>
            <a:endParaRPr lang="en-US" dirty="0">
              <a:solidFill>
                <a:prstClr val="white">
                  <a:tint val="75000"/>
                  <a:alpha val="60000"/>
                </a:prstClr>
              </a:solidFill>
              <a:latin typeface="Century Gothic"/>
            </a:endParaRPr>
          </a:p>
        </p:txBody>
      </p:sp>
      <p:sp>
        <p:nvSpPr>
          <p:cNvPr id="6" name="Footer Placeholder 5"/>
          <p:cNvSpPr>
            <a:spLocks noGrp="1"/>
          </p:cNvSpPr>
          <p:nvPr>
            <p:ph type="ftr" sz="quarter" idx="11"/>
          </p:nvPr>
        </p:nvSpPr>
        <p:spPr/>
        <p:txBody>
          <a:bodyPr/>
          <a:lstStyle/>
          <a:p>
            <a:r>
              <a:rPr lang="en-US" smtClean="0">
                <a:solidFill>
                  <a:prstClr val="white">
                    <a:tint val="75000"/>
                    <a:alpha val="60000"/>
                  </a:prstClr>
                </a:solidFill>
                <a:latin typeface="Century Gothic"/>
              </a:rPr>
              <a:t>
              </a:t>
            </a:r>
            <a:endParaRPr lang="en-US" dirty="0">
              <a:solidFill>
                <a:prstClr val="white">
                  <a:tint val="75000"/>
                  <a:alpha val="60000"/>
                </a:prstClr>
              </a:solidFill>
              <a:latin typeface="Century Gothic"/>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prstClr val="white">
                    <a:tint val="75000"/>
                  </a:prstClr>
                </a:solidFill>
                <a:latin typeface="Century Gothic"/>
              </a:rPr>
              <a:pPr/>
              <a:t>‹#›</a:t>
            </a:fld>
            <a:endParaRPr lang="en-US" dirty="0">
              <a:solidFill>
                <a:prstClr val="white">
                  <a:tint val="75000"/>
                </a:prstClr>
              </a:solidFill>
              <a:latin typeface="Century Gothic"/>
            </a:endParaRPr>
          </a:p>
        </p:txBody>
      </p:sp>
    </p:spTree>
    <p:extLst>
      <p:ext uri="{BB962C8B-B14F-4D97-AF65-F5344CB8AC3E}">
        <p14:creationId xmlns:p14="http://schemas.microsoft.com/office/powerpoint/2010/main" val="1736517217"/>
      </p:ext>
    </p:extLst>
  </p:cSld>
  <p:clrMapOvr>
    <a:masterClrMapping/>
  </p:clrMapOvr>
  <p:timing>
    <p:tnLst>
      <p:par>
        <p:cTn xmlns:p14="http://schemas.microsoft.com/office/powerpoint/2010/main" id="1" dur="indefinite" restart="never" nodeType="tmRoot"/>
      </p:par>
    </p:tnLst>
  </p:timing>
  <p:hf sldNum="0"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CF1133-3259-4C45-BABA-5B62D9C6F78D}" type="datetimeFigureOut">
              <a:rPr lang="en-US" smtClean="0">
                <a:solidFill>
                  <a:prstClr val="white">
                    <a:tint val="75000"/>
                    <a:alpha val="60000"/>
                  </a:prstClr>
                </a:solidFill>
                <a:latin typeface="Century Gothic"/>
              </a:rPr>
              <a:pPr/>
              <a:t>17-02-07</a:t>
            </a:fld>
            <a:endParaRPr lang="en-US" dirty="0">
              <a:solidFill>
                <a:prstClr val="white">
                  <a:tint val="75000"/>
                  <a:alpha val="60000"/>
                </a:prstClr>
              </a:solidFill>
              <a:latin typeface="Century Gothic"/>
            </a:endParaRPr>
          </a:p>
        </p:txBody>
      </p:sp>
      <p:sp>
        <p:nvSpPr>
          <p:cNvPr id="5" name="Footer Placeholder 4"/>
          <p:cNvSpPr>
            <a:spLocks noGrp="1"/>
          </p:cNvSpPr>
          <p:nvPr>
            <p:ph type="ftr" sz="quarter" idx="11"/>
          </p:nvPr>
        </p:nvSpPr>
        <p:spPr/>
        <p:txBody>
          <a:bodyPr/>
          <a:lstStyle/>
          <a:p>
            <a:r>
              <a:rPr lang="en-US" smtClean="0">
                <a:solidFill>
                  <a:prstClr val="white">
                    <a:tint val="75000"/>
                    <a:alpha val="60000"/>
                  </a:prstClr>
                </a:solidFill>
                <a:latin typeface="Century Gothic"/>
              </a:rPr>
              <a:t>
              </a:t>
            </a:r>
            <a:endParaRPr lang="en-US" dirty="0">
              <a:solidFill>
                <a:prstClr val="white">
                  <a:tint val="75000"/>
                  <a:alpha val="60000"/>
                </a:prstClr>
              </a:solidFill>
              <a:latin typeface="Century Gothic"/>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white">
                    <a:tint val="75000"/>
                  </a:prstClr>
                </a:solidFill>
                <a:latin typeface="Century Gothic"/>
              </a:rPr>
              <a:pPr/>
              <a:t>‹#›</a:t>
            </a:fld>
            <a:endParaRPr lang="en-US" dirty="0">
              <a:solidFill>
                <a:prstClr val="white">
                  <a:tint val="75000"/>
                </a:prstClr>
              </a:solidFill>
              <a:latin typeface="Century Gothic"/>
            </a:endParaRPr>
          </a:p>
        </p:txBody>
      </p:sp>
    </p:spTree>
    <p:extLst>
      <p:ext uri="{BB962C8B-B14F-4D97-AF65-F5344CB8AC3E}">
        <p14:creationId xmlns:p14="http://schemas.microsoft.com/office/powerpoint/2010/main" val="1063756298"/>
      </p:ext>
    </p:extLst>
  </p:cSld>
  <p:clrMapOvr>
    <a:masterClrMapping/>
  </p:clrMapOvr>
  <p:timing>
    <p:tnLst>
      <p:par>
        <p:cTn xmlns:p14="http://schemas.microsoft.com/office/powerpoint/2010/main" id="1" dur="indefinite" restart="never" nodeType="tmRoot"/>
      </p:par>
    </p:tnLst>
  </p:timing>
  <p:hf sldNum="0"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CF1133-3259-4C45-BABA-5B62D9C6F78D}" type="datetimeFigureOut">
              <a:rPr lang="en-US" smtClean="0">
                <a:solidFill>
                  <a:prstClr val="white">
                    <a:tint val="75000"/>
                    <a:alpha val="60000"/>
                  </a:prstClr>
                </a:solidFill>
                <a:latin typeface="Century Gothic"/>
              </a:rPr>
              <a:pPr/>
              <a:t>17-02-07</a:t>
            </a:fld>
            <a:endParaRPr lang="en-US" dirty="0">
              <a:solidFill>
                <a:prstClr val="white">
                  <a:tint val="75000"/>
                  <a:alpha val="60000"/>
                </a:prstClr>
              </a:solidFill>
              <a:latin typeface="Century Gothic"/>
            </a:endParaRPr>
          </a:p>
        </p:txBody>
      </p:sp>
      <p:sp>
        <p:nvSpPr>
          <p:cNvPr id="5" name="Footer Placeholder 4"/>
          <p:cNvSpPr>
            <a:spLocks noGrp="1"/>
          </p:cNvSpPr>
          <p:nvPr>
            <p:ph type="ftr" sz="quarter" idx="11"/>
          </p:nvPr>
        </p:nvSpPr>
        <p:spPr/>
        <p:txBody>
          <a:bodyPr/>
          <a:lstStyle/>
          <a:p>
            <a:r>
              <a:rPr lang="en-US" smtClean="0">
                <a:solidFill>
                  <a:prstClr val="white">
                    <a:tint val="75000"/>
                    <a:alpha val="60000"/>
                  </a:prstClr>
                </a:solidFill>
                <a:latin typeface="Century Gothic"/>
              </a:rPr>
              <a:t>
              </a:t>
            </a:r>
            <a:endParaRPr lang="en-US" dirty="0">
              <a:solidFill>
                <a:prstClr val="white">
                  <a:tint val="75000"/>
                  <a:alpha val="60000"/>
                </a:prstClr>
              </a:solidFill>
              <a:latin typeface="Century Gothic"/>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white">
                    <a:tint val="75000"/>
                  </a:prstClr>
                </a:solidFill>
                <a:latin typeface="Century Gothic"/>
              </a:rPr>
              <a:pPr/>
              <a:t>‹#›</a:t>
            </a:fld>
            <a:endParaRPr lang="en-US" dirty="0">
              <a:solidFill>
                <a:prstClr val="white">
                  <a:tint val="75000"/>
                </a:prstClr>
              </a:solidFill>
              <a:latin typeface="Century Gothic"/>
            </a:endParaRPr>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r>
              <a:rPr lang="en-US" dirty="0">
                <a:solidFill>
                  <a:srgbClr val="ACD433"/>
                </a:solidFill>
              </a:rPr>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r>
              <a:rPr lang="en-US" dirty="0">
                <a:solidFill>
                  <a:srgbClr val="ACD433"/>
                </a:solidFill>
              </a:rPr>
              <a:t>”</a:t>
            </a:r>
          </a:p>
        </p:txBody>
      </p:sp>
    </p:spTree>
    <p:extLst>
      <p:ext uri="{BB962C8B-B14F-4D97-AF65-F5344CB8AC3E}">
        <p14:creationId xmlns:p14="http://schemas.microsoft.com/office/powerpoint/2010/main" val="3105653397"/>
      </p:ext>
    </p:extLst>
  </p:cSld>
  <p:clrMapOvr>
    <a:masterClrMapping/>
  </p:clrMapOvr>
  <p:timing>
    <p:tnLst>
      <p:par>
        <p:cTn xmlns:p14="http://schemas.microsoft.com/office/powerpoint/2010/main" id="1" dur="indefinite" restart="never" nodeType="tmRoot"/>
      </p:par>
    </p:tnLst>
  </p:timing>
  <p:hf sldNum="0"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CF1133-3259-4C45-BABA-5B62D9C6F78D}" type="datetimeFigureOut">
              <a:rPr lang="en-US" smtClean="0">
                <a:solidFill>
                  <a:prstClr val="white">
                    <a:tint val="75000"/>
                    <a:alpha val="60000"/>
                  </a:prstClr>
                </a:solidFill>
                <a:latin typeface="Century Gothic"/>
              </a:rPr>
              <a:pPr/>
              <a:t>17-02-07</a:t>
            </a:fld>
            <a:endParaRPr lang="en-US" dirty="0">
              <a:solidFill>
                <a:prstClr val="white">
                  <a:tint val="75000"/>
                  <a:alpha val="60000"/>
                </a:prstClr>
              </a:solidFill>
              <a:latin typeface="Century Gothic"/>
            </a:endParaRPr>
          </a:p>
        </p:txBody>
      </p:sp>
      <p:sp>
        <p:nvSpPr>
          <p:cNvPr id="5" name="Footer Placeholder 4"/>
          <p:cNvSpPr>
            <a:spLocks noGrp="1"/>
          </p:cNvSpPr>
          <p:nvPr>
            <p:ph type="ftr" sz="quarter" idx="11"/>
          </p:nvPr>
        </p:nvSpPr>
        <p:spPr/>
        <p:txBody>
          <a:bodyPr/>
          <a:lstStyle/>
          <a:p>
            <a:r>
              <a:rPr lang="en-US" smtClean="0">
                <a:solidFill>
                  <a:prstClr val="white">
                    <a:tint val="75000"/>
                    <a:alpha val="60000"/>
                  </a:prstClr>
                </a:solidFill>
                <a:latin typeface="Century Gothic"/>
              </a:rPr>
              <a:t>
              </a:t>
            </a:r>
            <a:endParaRPr lang="en-US" dirty="0">
              <a:solidFill>
                <a:prstClr val="white">
                  <a:tint val="75000"/>
                  <a:alpha val="60000"/>
                </a:prstClr>
              </a:solidFill>
              <a:latin typeface="Century Gothic"/>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white">
                    <a:tint val="75000"/>
                  </a:prstClr>
                </a:solidFill>
                <a:latin typeface="Century Gothic"/>
              </a:rPr>
              <a:pPr/>
              <a:t>‹#›</a:t>
            </a:fld>
            <a:endParaRPr lang="en-US" dirty="0">
              <a:solidFill>
                <a:prstClr val="white">
                  <a:tint val="75000"/>
                </a:prstClr>
              </a:solidFill>
              <a:latin typeface="Century Gothic"/>
            </a:endParaRPr>
          </a:p>
        </p:txBody>
      </p:sp>
    </p:spTree>
    <p:extLst>
      <p:ext uri="{BB962C8B-B14F-4D97-AF65-F5344CB8AC3E}">
        <p14:creationId xmlns:p14="http://schemas.microsoft.com/office/powerpoint/2010/main" val="2256212513"/>
      </p:ext>
    </p:extLst>
  </p:cSld>
  <p:clrMapOvr>
    <a:masterClrMapping/>
  </p:clrMapOvr>
  <p:timing>
    <p:tnLst>
      <p:par>
        <p:cTn xmlns:p14="http://schemas.microsoft.com/office/powerpoint/2010/main" id="1" dur="indefinite" restart="never" nodeType="tmRoot"/>
      </p:par>
    </p:tnLst>
  </p:timing>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smtClean="0"/>
              <a:t>17-02-07</a:t>
            </a:fld>
            <a:endParaRPr lang="en-US" dirty="0"/>
          </a:p>
        </p:txBody>
      </p:sp>
      <p:sp>
        <p:nvSpPr>
          <p:cNvPr id="8" name="Footer Placeholder 7"/>
          <p:cNvSpPr>
            <a:spLocks noGrp="1"/>
          </p:cNvSpPr>
          <p:nvPr>
            <p:ph type="ftr" sz="quarter" idx="11"/>
          </p:nvPr>
        </p:nvSpPr>
        <p:spPr/>
        <p:txBody>
          <a:bodyPr/>
          <a:lstStyle/>
          <a:p>
            <a:r>
              <a:rPr lang="en-US" smtClean="0"/>
              <a:t>
              </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99092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1CF1133-3259-4C45-BABA-5B62D9C6F78D}" type="datetimeFigureOut">
              <a:rPr lang="en-US" smtClean="0">
                <a:solidFill>
                  <a:prstClr val="white">
                    <a:tint val="75000"/>
                    <a:alpha val="60000"/>
                  </a:prstClr>
                </a:solidFill>
                <a:latin typeface="Century Gothic"/>
              </a:rPr>
              <a:pPr/>
              <a:t>17-02-07</a:t>
            </a:fld>
            <a:endParaRPr lang="en-US" dirty="0">
              <a:solidFill>
                <a:prstClr val="white">
                  <a:tint val="75000"/>
                  <a:alpha val="60000"/>
                </a:prstClr>
              </a:solidFill>
              <a:latin typeface="Century Gothic"/>
            </a:endParaRPr>
          </a:p>
        </p:txBody>
      </p:sp>
      <p:sp>
        <p:nvSpPr>
          <p:cNvPr id="4" name="Footer Placeholder 4"/>
          <p:cNvSpPr>
            <a:spLocks noGrp="1"/>
          </p:cNvSpPr>
          <p:nvPr>
            <p:ph type="ftr" sz="quarter" idx="11"/>
          </p:nvPr>
        </p:nvSpPr>
        <p:spPr/>
        <p:txBody>
          <a:bodyPr/>
          <a:lstStyle/>
          <a:p>
            <a:r>
              <a:rPr lang="en-US" smtClean="0">
                <a:solidFill>
                  <a:prstClr val="white">
                    <a:tint val="75000"/>
                    <a:alpha val="60000"/>
                  </a:prstClr>
                </a:solidFill>
                <a:latin typeface="Century Gothic"/>
              </a:rPr>
              <a:t>
              </a:t>
            </a:r>
            <a:endParaRPr lang="en-US" dirty="0">
              <a:solidFill>
                <a:prstClr val="white">
                  <a:tint val="75000"/>
                  <a:alpha val="60000"/>
                </a:prstClr>
              </a:solidFill>
              <a:latin typeface="Century Gothic"/>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white">
                    <a:tint val="75000"/>
                  </a:prstClr>
                </a:solidFill>
                <a:latin typeface="Century Gothic"/>
              </a:rPr>
              <a:pPr/>
              <a:t>‹#›</a:t>
            </a:fld>
            <a:endParaRPr lang="en-US" dirty="0">
              <a:solidFill>
                <a:prstClr val="white">
                  <a:tint val="75000"/>
                </a:prstClr>
              </a:solidFill>
              <a:latin typeface="Century Gothic"/>
            </a:endParaRPr>
          </a:p>
        </p:txBody>
      </p:sp>
    </p:spTree>
    <p:extLst>
      <p:ext uri="{BB962C8B-B14F-4D97-AF65-F5344CB8AC3E}">
        <p14:creationId xmlns:p14="http://schemas.microsoft.com/office/powerpoint/2010/main" val="4218686639"/>
      </p:ext>
    </p:extLst>
  </p:cSld>
  <p:clrMapOvr>
    <a:masterClrMapping/>
  </p:clrMapOvr>
  <p:timing>
    <p:tnLst>
      <p:par>
        <p:cTn xmlns:p14="http://schemas.microsoft.com/office/powerpoint/2010/main" id="1" dur="indefinite" restart="never" nodeType="tmRoot"/>
      </p:par>
    </p:tnLst>
  </p:timing>
  <p:hf sldNum="0"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1CF1133-3259-4C45-BABA-5B62D9C6F78D}" type="datetimeFigureOut">
              <a:rPr lang="en-US" smtClean="0">
                <a:solidFill>
                  <a:prstClr val="white">
                    <a:tint val="75000"/>
                    <a:alpha val="60000"/>
                  </a:prstClr>
                </a:solidFill>
                <a:latin typeface="Century Gothic"/>
              </a:rPr>
              <a:pPr/>
              <a:t>17-02-07</a:t>
            </a:fld>
            <a:endParaRPr lang="en-US" dirty="0">
              <a:solidFill>
                <a:prstClr val="white">
                  <a:tint val="75000"/>
                  <a:alpha val="60000"/>
                </a:prstClr>
              </a:solidFill>
              <a:latin typeface="Century Gothic"/>
            </a:endParaRPr>
          </a:p>
        </p:txBody>
      </p:sp>
      <p:sp>
        <p:nvSpPr>
          <p:cNvPr id="4" name="Footer Placeholder 4"/>
          <p:cNvSpPr>
            <a:spLocks noGrp="1"/>
          </p:cNvSpPr>
          <p:nvPr>
            <p:ph type="ftr" sz="quarter" idx="11"/>
          </p:nvPr>
        </p:nvSpPr>
        <p:spPr/>
        <p:txBody>
          <a:bodyPr/>
          <a:lstStyle/>
          <a:p>
            <a:r>
              <a:rPr lang="en-US" smtClean="0">
                <a:solidFill>
                  <a:prstClr val="white">
                    <a:tint val="75000"/>
                    <a:alpha val="60000"/>
                  </a:prstClr>
                </a:solidFill>
                <a:latin typeface="Century Gothic"/>
              </a:rPr>
              <a:t>
              </a:t>
            </a:r>
            <a:endParaRPr lang="en-US" dirty="0">
              <a:solidFill>
                <a:prstClr val="white">
                  <a:tint val="75000"/>
                  <a:alpha val="60000"/>
                </a:prstClr>
              </a:solidFill>
              <a:latin typeface="Century Gothic"/>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white">
                    <a:tint val="75000"/>
                  </a:prstClr>
                </a:solidFill>
                <a:latin typeface="Century Gothic"/>
              </a:rPr>
              <a:pPr/>
              <a:t>‹#›</a:t>
            </a:fld>
            <a:endParaRPr lang="en-US" dirty="0">
              <a:solidFill>
                <a:prstClr val="white">
                  <a:tint val="75000"/>
                </a:prstClr>
              </a:solidFill>
              <a:latin typeface="Century Gothic"/>
            </a:endParaRPr>
          </a:p>
        </p:txBody>
      </p:sp>
    </p:spTree>
    <p:extLst>
      <p:ext uri="{BB962C8B-B14F-4D97-AF65-F5344CB8AC3E}">
        <p14:creationId xmlns:p14="http://schemas.microsoft.com/office/powerpoint/2010/main" val="1893129644"/>
      </p:ext>
    </p:extLst>
  </p:cSld>
  <p:clrMapOvr>
    <a:masterClrMapping/>
  </p:clrMapOvr>
  <p:timing>
    <p:tnLst>
      <p:par>
        <p:cTn xmlns:p14="http://schemas.microsoft.com/office/powerpoint/2010/main" id="1" dur="indefinite" restart="never" nodeType="tmRoot"/>
      </p:par>
    </p:tnLst>
  </p:timing>
  <p:hf sldNum="0"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smtClean="0">
                <a:solidFill>
                  <a:prstClr val="white">
                    <a:tint val="75000"/>
                    <a:alpha val="60000"/>
                  </a:prstClr>
                </a:solidFill>
                <a:latin typeface="Century Gothic"/>
              </a:rPr>
              <a:pPr/>
              <a:t>17-02-07</a:t>
            </a:fld>
            <a:endParaRPr lang="en-US" dirty="0">
              <a:solidFill>
                <a:prstClr val="white">
                  <a:tint val="75000"/>
                  <a:alpha val="60000"/>
                </a:prstClr>
              </a:solidFill>
              <a:latin typeface="Century Gothic"/>
            </a:endParaRPr>
          </a:p>
        </p:txBody>
      </p:sp>
      <p:sp>
        <p:nvSpPr>
          <p:cNvPr id="5" name="Footer Placeholder 4"/>
          <p:cNvSpPr>
            <a:spLocks noGrp="1"/>
          </p:cNvSpPr>
          <p:nvPr>
            <p:ph type="ftr" sz="quarter" idx="11"/>
          </p:nvPr>
        </p:nvSpPr>
        <p:spPr/>
        <p:txBody>
          <a:bodyPr/>
          <a:lstStyle/>
          <a:p>
            <a:r>
              <a:rPr lang="en-US" smtClean="0">
                <a:solidFill>
                  <a:prstClr val="white">
                    <a:tint val="75000"/>
                    <a:alpha val="60000"/>
                  </a:prstClr>
                </a:solidFill>
                <a:latin typeface="Century Gothic"/>
              </a:rPr>
              <a:t>
              </a:t>
            </a:r>
            <a:endParaRPr lang="en-US" dirty="0">
              <a:solidFill>
                <a:prstClr val="white">
                  <a:tint val="75000"/>
                  <a:alpha val="60000"/>
                </a:prstClr>
              </a:solidFill>
              <a:latin typeface="Century Gothic"/>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white">
                    <a:tint val="75000"/>
                  </a:prstClr>
                </a:solidFill>
                <a:latin typeface="Century Gothic"/>
              </a:rPr>
              <a:pPr/>
              <a:t>‹#›</a:t>
            </a:fld>
            <a:endParaRPr lang="en-US" dirty="0">
              <a:solidFill>
                <a:prstClr val="white">
                  <a:tint val="75000"/>
                </a:prstClr>
              </a:solidFill>
              <a:latin typeface="Century Gothic"/>
            </a:endParaRPr>
          </a:p>
        </p:txBody>
      </p:sp>
    </p:spTree>
    <p:extLst>
      <p:ext uri="{BB962C8B-B14F-4D97-AF65-F5344CB8AC3E}">
        <p14:creationId xmlns:p14="http://schemas.microsoft.com/office/powerpoint/2010/main" val="618806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smtClean="0">
                <a:solidFill>
                  <a:prstClr val="white">
                    <a:tint val="75000"/>
                    <a:alpha val="60000"/>
                  </a:prstClr>
                </a:solidFill>
                <a:latin typeface="Century Gothic"/>
              </a:rPr>
              <a:pPr/>
              <a:t>17-02-07</a:t>
            </a:fld>
            <a:endParaRPr lang="en-US" dirty="0">
              <a:solidFill>
                <a:prstClr val="white">
                  <a:tint val="75000"/>
                  <a:alpha val="60000"/>
                </a:prstClr>
              </a:solidFill>
              <a:latin typeface="Century Gothic"/>
            </a:endParaRPr>
          </a:p>
        </p:txBody>
      </p:sp>
      <p:sp>
        <p:nvSpPr>
          <p:cNvPr id="5" name="Footer Placeholder 4"/>
          <p:cNvSpPr>
            <a:spLocks noGrp="1"/>
          </p:cNvSpPr>
          <p:nvPr>
            <p:ph type="ftr" sz="quarter" idx="11"/>
          </p:nvPr>
        </p:nvSpPr>
        <p:spPr/>
        <p:txBody>
          <a:bodyPr/>
          <a:lstStyle/>
          <a:p>
            <a:r>
              <a:rPr lang="en-US" smtClean="0">
                <a:solidFill>
                  <a:prstClr val="white">
                    <a:tint val="75000"/>
                    <a:alpha val="60000"/>
                  </a:prstClr>
                </a:solidFill>
                <a:latin typeface="Century Gothic"/>
              </a:rPr>
              <a:t>
              </a:t>
            </a:r>
            <a:endParaRPr lang="en-US" dirty="0">
              <a:solidFill>
                <a:prstClr val="white">
                  <a:tint val="75000"/>
                  <a:alpha val="60000"/>
                </a:prstClr>
              </a:solidFill>
              <a:latin typeface="Century Gothic"/>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white">
                    <a:tint val="75000"/>
                  </a:prstClr>
                </a:solidFill>
                <a:latin typeface="Century Gothic"/>
              </a:rPr>
              <a:pPr/>
              <a:t>‹#›</a:t>
            </a:fld>
            <a:endParaRPr lang="en-US" dirty="0">
              <a:solidFill>
                <a:prstClr val="white">
                  <a:tint val="75000"/>
                </a:prstClr>
              </a:solidFill>
              <a:latin typeface="Century Gothic"/>
            </a:endParaRPr>
          </a:p>
        </p:txBody>
      </p:sp>
    </p:spTree>
    <p:extLst>
      <p:ext uri="{BB962C8B-B14F-4D97-AF65-F5344CB8AC3E}">
        <p14:creationId xmlns:p14="http://schemas.microsoft.com/office/powerpoint/2010/main" val="2885059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 1"/>
          <p:cNvSpPr>
            <a:spLocks noGrp="1"/>
          </p:cNvSpPr>
          <p:nvPr>
            <p:ph type="title"/>
          </p:nvPr>
        </p:nvSpPr>
        <p:spPr>
          <a:xfrm>
            <a:off x="838200" y="365126"/>
            <a:ext cx="10515600" cy="1325563"/>
          </a:xfrm>
          <a:prstGeom prst="rect">
            <a:avLst/>
          </a:prstGeom>
        </p:spPr>
        <p:txBody>
          <a:bodyPr/>
          <a:lstStyle/>
          <a:p>
            <a:r>
              <a:rPr lang="en-US"/>
              <a:t>Click to edit Master title style</a:t>
            </a:r>
          </a:p>
        </p:txBody>
      </p:sp>
      <p:sp>
        <p:nvSpPr>
          <p:cNvPr id="3" name="Chart Placeholder 2"/>
          <p:cNvSpPr>
            <a:spLocks noGrp="1"/>
          </p:cNvSpPr>
          <p:nvPr>
            <p:ph type="chart" idx="1"/>
          </p:nvPr>
        </p:nvSpPr>
        <p:spPr>
          <a:xfrm>
            <a:off x="1016000" y="1447800"/>
            <a:ext cx="10363200" cy="4267200"/>
          </a:xfrm>
        </p:spPr>
        <p:txBody>
          <a:bodyPr/>
          <a:lstStyle/>
          <a:p>
            <a:endParaRPr lang="en-US"/>
          </a:p>
        </p:txBody>
      </p:sp>
    </p:spTree>
    <p:extLst>
      <p:ext uri="{BB962C8B-B14F-4D97-AF65-F5344CB8AC3E}">
        <p14:creationId xmlns:p14="http://schemas.microsoft.com/office/powerpoint/2010/main" val="1880853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76FB7AA-4A53-424F-AD41-70827B6504BA}" type="datetimeFigureOut">
              <a:rPr lang="en-US" smtClean="0"/>
              <a:t>17-02-07</a:t>
            </a:fld>
            <a:endParaRPr lang="en-US" dirty="0"/>
          </a:p>
        </p:txBody>
      </p:sp>
      <p:sp>
        <p:nvSpPr>
          <p:cNvPr id="5" name="Footer Placeholder 3"/>
          <p:cNvSpPr>
            <a:spLocks noGrp="1"/>
          </p:cNvSpPr>
          <p:nvPr>
            <p:ph type="ftr" sz="quarter" idx="11"/>
          </p:nvPr>
        </p:nvSpPr>
        <p:spPr/>
        <p:txBody>
          <a:bodyPr/>
          <a:lstStyle/>
          <a:p>
            <a:r>
              <a:rPr lang="en-US" smtClean="0"/>
              <a:t>
              </a:t>
            </a:r>
            <a:endParaRPr lang="en-US" dirty="0"/>
          </a:p>
        </p:txBody>
      </p:sp>
      <p:sp>
        <p:nvSpPr>
          <p:cNvPr id="6"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09558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E7884882-FB12-4BC8-9960-9AD8104D7FAE}" type="datetimeFigureOut">
              <a:rPr lang="en-US" smtClean="0"/>
              <a:t>17-02-07</a:t>
            </a:fld>
            <a:endParaRPr lang="en-US" dirty="0"/>
          </a:p>
        </p:txBody>
      </p:sp>
      <p:sp>
        <p:nvSpPr>
          <p:cNvPr id="5" name="Footer Placeholder 2"/>
          <p:cNvSpPr>
            <a:spLocks noGrp="1"/>
          </p:cNvSpPr>
          <p:nvPr>
            <p:ph type="ftr" sz="quarter" idx="11"/>
          </p:nvPr>
        </p:nvSpPr>
        <p:spPr/>
        <p:txBody>
          <a:bodyPr/>
          <a:lstStyle/>
          <a:p>
            <a:r>
              <a:rPr lang="en-US" smtClean="0"/>
              <a:t>
              </a:t>
            </a:r>
            <a:endParaRPr lang="en-US" dirty="0"/>
          </a:p>
        </p:txBody>
      </p:sp>
      <p:sp>
        <p:nvSpPr>
          <p:cNvPr id="6"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9765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F7D1BD23-6E54-4D9D-AD88-A2813C73CC25}" type="datetimeFigureOut">
              <a:rPr lang="en-US" smtClean="0"/>
              <a:t>17-02-07</a:t>
            </a:fld>
            <a:endParaRPr lang="en-US" dirty="0"/>
          </a:p>
        </p:txBody>
      </p:sp>
      <p:sp>
        <p:nvSpPr>
          <p:cNvPr id="5" name="Footer Placeholder 5"/>
          <p:cNvSpPr>
            <a:spLocks noGrp="1"/>
          </p:cNvSpPr>
          <p:nvPr>
            <p:ph type="ftr" sz="quarter" idx="11"/>
          </p:nvPr>
        </p:nvSpPr>
        <p:spPr/>
        <p:txBody>
          <a:bodyPr/>
          <a:lstStyle/>
          <a:p>
            <a:r>
              <a:rPr lang="en-US" smtClean="0"/>
              <a:t>
              </a:t>
            </a:r>
            <a:endParaRPr lang="en-US" dirty="0"/>
          </a:p>
        </p:txBody>
      </p:sp>
      <p:sp>
        <p:nvSpPr>
          <p:cNvPr id="6"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18630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71A834-4F3C-4AF9-9C74-05EC35A0F292}" type="datetimeFigureOut">
              <a:rPr lang="en-US" smtClean="0"/>
              <a:t>17-02-07</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83286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image" Target="../media/image2.png"/><Relationship Id="rId21" Type="http://schemas.openxmlformats.org/officeDocument/2006/relationships/image" Target="../media/image3.png"/><Relationship Id="rId22" Type="http://schemas.openxmlformats.org/officeDocument/2006/relationships/image" Target="../media/image4.png"/><Relationship Id="rId23" Type="http://schemas.openxmlformats.org/officeDocument/2006/relationships/image" Target="../media/image5.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7.xml"/><Relationship Id="rId20" Type="http://schemas.openxmlformats.org/officeDocument/2006/relationships/image" Target="../media/image2.png"/><Relationship Id="rId21" Type="http://schemas.openxmlformats.org/officeDocument/2006/relationships/image" Target="../media/image3.png"/><Relationship Id="rId22" Type="http://schemas.openxmlformats.org/officeDocument/2006/relationships/image" Target="../media/image4.png"/><Relationship Id="rId23" Type="http://schemas.openxmlformats.org/officeDocument/2006/relationships/image" Target="../media/image5.png"/><Relationship Id="rId10" Type="http://schemas.openxmlformats.org/officeDocument/2006/relationships/slideLayout" Target="../slideLayouts/slideLayout28.xml"/><Relationship Id="rId11" Type="http://schemas.openxmlformats.org/officeDocument/2006/relationships/slideLayout" Target="../slideLayouts/slideLayout29.xml"/><Relationship Id="rId12" Type="http://schemas.openxmlformats.org/officeDocument/2006/relationships/slideLayout" Target="../slideLayouts/slideLayout30.xml"/><Relationship Id="rId13" Type="http://schemas.openxmlformats.org/officeDocument/2006/relationships/slideLayout" Target="../slideLayouts/slideLayout31.xml"/><Relationship Id="rId14" Type="http://schemas.openxmlformats.org/officeDocument/2006/relationships/slideLayout" Target="../slideLayouts/slideLayout32.xml"/><Relationship Id="rId15" Type="http://schemas.openxmlformats.org/officeDocument/2006/relationships/slideLayout" Target="../slideLayouts/slideLayout33.xml"/><Relationship Id="rId16" Type="http://schemas.openxmlformats.org/officeDocument/2006/relationships/slideLayout" Target="../slideLayouts/slideLayout34.xml"/><Relationship Id="rId17" Type="http://schemas.openxmlformats.org/officeDocument/2006/relationships/slideLayout" Target="../slideLayouts/slideLayout35.xml"/><Relationship Id="rId18" Type="http://schemas.openxmlformats.org/officeDocument/2006/relationships/slideLayout" Target="../slideLayouts/slideLayout36.xml"/><Relationship Id="rId19" Type="http://schemas.openxmlformats.org/officeDocument/2006/relationships/theme" Target="../theme/theme2.xml"/><Relationship Id="rId1" Type="http://schemas.openxmlformats.org/officeDocument/2006/relationships/slideLayout" Target="../slideLayouts/slideLayout19.xml"/><Relationship Id="rId2" Type="http://schemas.openxmlformats.org/officeDocument/2006/relationships/slideLayout" Target="../slideLayouts/slideLayout20.xml"/><Relationship Id="rId3" Type="http://schemas.openxmlformats.org/officeDocument/2006/relationships/slideLayout" Target="../slideLayouts/slideLayout21.xml"/><Relationship Id="rId4" Type="http://schemas.openxmlformats.org/officeDocument/2006/relationships/slideLayout" Target="../slideLayouts/slideLayout22.xml"/><Relationship Id="rId5" Type="http://schemas.openxmlformats.org/officeDocument/2006/relationships/slideLayout" Target="../slideLayouts/slideLayout23.xml"/><Relationship Id="rId6" Type="http://schemas.openxmlformats.org/officeDocument/2006/relationships/slideLayout" Target="../slideLayouts/slideLayout24.xml"/><Relationship Id="rId7" Type="http://schemas.openxmlformats.org/officeDocument/2006/relationships/slideLayout" Target="../slideLayouts/slideLayout25.xml"/><Relationship Id="rId8"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45.xml"/><Relationship Id="rId20" Type="http://schemas.openxmlformats.org/officeDocument/2006/relationships/image" Target="../media/image2.png"/><Relationship Id="rId21" Type="http://schemas.openxmlformats.org/officeDocument/2006/relationships/image" Target="../media/image3.png"/><Relationship Id="rId22" Type="http://schemas.openxmlformats.org/officeDocument/2006/relationships/image" Target="../media/image4.png"/><Relationship Id="rId23" Type="http://schemas.openxmlformats.org/officeDocument/2006/relationships/image" Target="../media/image5.png"/><Relationship Id="rId10" Type="http://schemas.openxmlformats.org/officeDocument/2006/relationships/slideLayout" Target="../slideLayouts/slideLayout46.xml"/><Relationship Id="rId11" Type="http://schemas.openxmlformats.org/officeDocument/2006/relationships/slideLayout" Target="../slideLayouts/slideLayout47.xml"/><Relationship Id="rId12" Type="http://schemas.openxmlformats.org/officeDocument/2006/relationships/slideLayout" Target="../slideLayouts/slideLayout48.xml"/><Relationship Id="rId13" Type="http://schemas.openxmlformats.org/officeDocument/2006/relationships/slideLayout" Target="../slideLayouts/slideLayout49.xml"/><Relationship Id="rId14" Type="http://schemas.openxmlformats.org/officeDocument/2006/relationships/slideLayout" Target="../slideLayouts/slideLayout50.xml"/><Relationship Id="rId15" Type="http://schemas.openxmlformats.org/officeDocument/2006/relationships/slideLayout" Target="../slideLayouts/slideLayout51.xml"/><Relationship Id="rId16" Type="http://schemas.openxmlformats.org/officeDocument/2006/relationships/slideLayout" Target="../slideLayouts/slideLayout52.xml"/><Relationship Id="rId17" Type="http://schemas.openxmlformats.org/officeDocument/2006/relationships/slideLayout" Target="../slideLayouts/slideLayout53.xml"/><Relationship Id="rId18" Type="http://schemas.openxmlformats.org/officeDocument/2006/relationships/slideLayout" Target="../slideLayouts/slideLayout54.xml"/><Relationship Id="rId19" Type="http://schemas.openxmlformats.org/officeDocument/2006/relationships/theme" Target="../theme/theme3.xml"/><Relationship Id="rId1" Type="http://schemas.openxmlformats.org/officeDocument/2006/relationships/slideLayout" Target="../slideLayouts/slideLayout37.xml"/><Relationship Id="rId2" Type="http://schemas.openxmlformats.org/officeDocument/2006/relationships/slideLayout" Target="../slideLayouts/slideLayout38.xml"/><Relationship Id="rId3" Type="http://schemas.openxmlformats.org/officeDocument/2006/relationships/slideLayout" Target="../slideLayouts/slideLayout39.xml"/><Relationship Id="rId4" Type="http://schemas.openxmlformats.org/officeDocument/2006/relationships/slideLayout" Target="../slideLayouts/slideLayout40.xml"/><Relationship Id="rId5" Type="http://schemas.openxmlformats.org/officeDocument/2006/relationships/slideLayout" Target="../slideLayouts/slideLayout41.xml"/><Relationship Id="rId6" Type="http://schemas.openxmlformats.org/officeDocument/2006/relationships/slideLayout" Target="../slideLayouts/slideLayout42.xml"/><Relationship Id="rId7" Type="http://schemas.openxmlformats.org/officeDocument/2006/relationships/slideLayout" Target="../slideLayouts/slideLayout43.xml"/><Relationship Id="rId8"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0">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1">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2">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3">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51CF1133-3259-4C45-BABA-5B62D9C6F78D}" type="datetimeFigureOut">
              <a:rPr lang="en-US" smtClean="0"/>
              <a:t>17-02-07</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r>
              <a:rPr lang="en-US" smtClean="0"/>
              <a:t>
              </a:t>
            </a:r>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151670666"/>
      </p:ext>
    </p:extLst>
  </p:cSld>
  <p:clrMap bg1="dk1" tx1="lt1" bg2="dk2" tx2="lt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 id="2147483829" r:id="rId13"/>
    <p:sldLayoutId id="2147483830" r:id="rId14"/>
    <p:sldLayoutId id="2147483831" r:id="rId15"/>
    <p:sldLayoutId id="2147483832" r:id="rId16"/>
    <p:sldLayoutId id="2147483833" r:id="rId17"/>
    <p:sldLayoutId id="2147483834" r:id="rId1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0">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1">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2">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3">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51CF1133-3259-4C45-BABA-5B62D9C6F78D}" type="datetimeFigureOut">
              <a:rPr lang="en-US" smtClean="0">
                <a:solidFill>
                  <a:prstClr val="white">
                    <a:tint val="75000"/>
                    <a:alpha val="60000"/>
                  </a:prstClr>
                </a:solidFill>
                <a:latin typeface="Century Gothic"/>
              </a:rPr>
              <a:pPr/>
              <a:t>17-02-07</a:t>
            </a:fld>
            <a:endParaRPr lang="en-US" dirty="0">
              <a:solidFill>
                <a:prstClr val="white">
                  <a:tint val="75000"/>
                  <a:alpha val="60000"/>
                </a:prstClr>
              </a:solidFill>
              <a:latin typeface="Century Gothic"/>
            </a:endParaRP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r>
              <a:rPr lang="en-US" smtClean="0">
                <a:solidFill>
                  <a:prstClr val="white">
                    <a:tint val="75000"/>
                    <a:alpha val="60000"/>
                  </a:prstClr>
                </a:solidFill>
                <a:latin typeface="Century Gothic"/>
              </a:rPr>
              <a:t>
              </a:t>
            </a:r>
            <a:endParaRPr lang="en-US" dirty="0">
              <a:solidFill>
                <a:prstClr val="white">
                  <a:tint val="75000"/>
                  <a:alpha val="60000"/>
                </a:prstClr>
              </a:solidFill>
              <a:latin typeface="Century Gothic"/>
            </a:endParaRPr>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D22F896-40B5-4ADD-8801-0D06FADFA095}" type="slidenum">
              <a:rPr lang="en-US" smtClean="0">
                <a:solidFill>
                  <a:prstClr val="white">
                    <a:tint val="75000"/>
                  </a:prstClr>
                </a:solidFill>
                <a:latin typeface="Century Gothic"/>
              </a:rPr>
              <a:pPr/>
              <a:t>‹#›</a:t>
            </a:fld>
            <a:endParaRPr lang="en-US" dirty="0">
              <a:solidFill>
                <a:prstClr val="white">
                  <a:tint val="75000"/>
                </a:prstClr>
              </a:solidFill>
              <a:latin typeface="Century Gothic"/>
            </a:endParaRPr>
          </a:p>
        </p:txBody>
      </p:sp>
    </p:spTree>
    <p:extLst>
      <p:ext uri="{BB962C8B-B14F-4D97-AF65-F5344CB8AC3E}">
        <p14:creationId xmlns:p14="http://schemas.microsoft.com/office/powerpoint/2010/main" val="2815101267"/>
      </p:ext>
    </p:extLst>
  </p:cSld>
  <p:clrMap bg1="dk1" tx1="lt1" bg2="dk2" tx2="lt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 id="2147483845" r:id="rId10"/>
    <p:sldLayoutId id="2147483846" r:id="rId11"/>
    <p:sldLayoutId id="2147483847" r:id="rId12"/>
    <p:sldLayoutId id="2147483848" r:id="rId13"/>
    <p:sldLayoutId id="2147483849" r:id="rId14"/>
    <p:sldLayoutId id="2147483850" r:id="rId15"/>
    <p:sldLayoutId id="2147483851" r:id="rId16"/>
    <p:sldLayoutId id="2147483852" r:id="rId17"/>
    <p:sldLayoutId id="2147483853" r:id="rId1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0">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1">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2">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3">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51CF1133-3259-4C45-BABA-5B62D9C6F78D}" type="datetimeFigureOut">
              <a:rPr lang="en-US" smtClean="0">
                <a:solidFill>
                  <a:prstClr val="white">
                    <a:tint val="75000"/>
                    <a:alpha val="60000"/>
                  </a:prstClr>
                </a:solidFill>
                <a:latin typeface="Century Gothic"/>
              </a:rPr>
              <a:pPr/>
              <a:t>17-02-07</a:t>
            </a:fld>
            <a:endParaRPr lang="en-US" dirty="0">
              <a:solidFill>
                <a:prstClr val="white">
                  <a:tint val="75000"/>
                  <a:alpha val="60000"/>
                </a:prstClr>
              </a:solidFill>
              <a:latin typeface="Century Gothic"/>
            </a:endParaRP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r>
              <a:rPr lang="en-US" smtClean="0">
                <a:solidFill>
                  <a:prstClr val="white">
                    <a:tint val="75000"/>
                    <a:alpha val="60000"/>
                  </a:prstClr>
                </a:solidFill>
                <a:latin typeface="Century Gothic"/>
              </a:rPr>
              <a:t>
              </a:t>
            </a:r>
            <a:endParaRPr lang="en-US" dirty="0">
              <a:solidFill>
                <a:prstClr val="white">
                  <a:tint val="75000"/>
                  <a:alpha val="60000"/>
                </a:prstClr>
              </a:solidFill>
              <a:latin typeface="Century Gothic"/>
            </a:endParaRPr>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D22F896-40B5-4ADD-8801-0D06FADFA095}" type="slidenum">
              <a:rPr lang="en-US" smtClean="0">
                <a:solidFill>
                  <a:prstClr val="white">
                    <a:tint val="75000"/>
                  </a:prstClr>
                </a:solidFill>
                <a:latin typeface="Century Gothic"/>
              </a:rPr>
              <a:pPr/>
              <a:t>‹#›</a:t>
            </a:fld>
            <a:endParaRPr lang="en-US" dirty="0">
              <a:solidFill>
                <a:prstClr val="white">
                  <a:tint val="75000"/>
                </a:prstClr>
              </a:solidFill>
              <a:latin typeface="Century Gothic"/>
            </a:endParaRPr>
          </a:p>
        </p:txBody>
      </p:sp>
    </p:spTree>
    <p:extLst>
      <p:ext uri="{BB962C8B-B14F-4D97-AF65-F5344CB8AC3E}">
        <p14:creationId xmlns:p14="http://schemas.microsoft.com/office/powerpoint/2010/main" val="1580464894"/>
      </p:ext>
    </p:extLst>
  </p:cSld>
  <p:clrMap bg1="dk1" tx1="lt1" bg2="dk2" tx2="lt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59" r:id="rId5"/>
    <p:sldLayoutId id="2147483860" r:id="rId6"/>
    <p:sldLayoutId id="2147483861" r:id="rId7"/>
    <p:sldLayoutId id="2147483862" r:id="rId8"/>
    <p:sldLayoutId id="2147483863" r:id="rId9"/>
    <p:sldLayoutId id="2147483864" r:id="rId10"/>
    <p:sldLayoutId id="2147483865" r:id="rId11"/>
    <p:sldLayoutId id="2147483866" r:id="rId12"/>
    <p:sldLayoutId id="2147483867" r:id="rId13"/>
    <p:sldLayoutId id="2147483868" r:id="rId14"/>
    <p:sldLayoutId id="2147483869" r:id="rId15"/>
    <p:sldLayoutId id="2147483870" r:id="rId16"/>
    <p:sldLayoutId id="2147483871" r:id="rId17"/>
    <p:sldLayoutId id="2147483872" r:id="rId1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1.xml"/><Relationship Id="rId3" Type="http://schemas.openxmlformats.org/officeDocument/2006/relationships/image" Target="../media/image6.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biblia.com/bible/nasb95/John%203.36" TargetMode="External"/><Relationship Id="rId3" Type="http://schemas.openxmlformats.org/officeDocument/2006/relationships/hyperlink" Target="http://biblia.com/bible/nasb95/John%203.17"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biblia.com/bible/nasb95/John%203.36" TargetMode="External"/><Relationship Id="rId3" Type="http://schemas.openxmlformats.org/officeDocument/2006/relationships/hyperlink" Target="http://biblia.com/bible/nasb95/John%203.17"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oleObject" Target="../embeddings/oleObject1.bin"/><Relationship Id="rId5" Type="http://schemas.openxmlformats.org/officeDocument/2006/relationships/image" Target="../media/image7.emf"/><Relationship Id="rId1" Type="http://schemas.openxmlformats.org/officeDocument/2006/relationships/vmlDrawing" Target="../drawings/vmlDrawing1.vml"/><Relationship Id="rId2"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05533" y="2061304"/>
            <a:ext cx="4534692" cy="4458903"/>
          </a:xfrm>
          <a:prstGeom prst="rect">
            <a:avLst/>
          </a:prstGeom>
        </p:spPr>
      </p:pic>
      <p:sp>
        <p:nvSpPr>
          <p:cNvPr id="2" name="Title 1"/>
          <p:cNvSpPr>
            <a:spLocks noGrp="1"/>
          </p:cNvSpPr>
          <p:nvPr>
            <p:ph type="ctrTitle"/>
          </p:nvPr>
        </p:nvSpPr>
        <p:spPr>
          <a:xfrm>
            <a:off x="154319" y="85371"/>
            <a:ext cx="11829699" cy="1641490"/>
          </a:xfrm>
        </p:spPr>
        <p:txBody>
          <a:bodyPr>
            <a:noAutofit/>
          </a:bodyPr>
          <a:lstStyle/>
          <a:p>
            <a:pPr algn="ctr"/>
            <a:r>
              <a:rPr lang="en-US" dirty="0" smtClean="0">
                <a:solidFill>
                  <a:schemeClr val="tx1"/>
                </a:solidFill>
              </a:rPr>
              <a:t>Evangelism and Missions</a:t>
            </a:r>
            <a:endParaRPr lang="en-US" dirty="0">
              <a:solidFill>
                <a:schemeClr val="tx1"/>
              </a:solidFill>
            </a:endParaRPr>
          </a:p>
        </p:txBody>
      </p:sp>
      <p:sp>
        <p:nvSpPr>
          <p:cNvPr id="3" name="Subtitle 2"/>
          <p:cNvSpPr>
            <a:spLocks noGrp="1"/>
          </p:cNvSpPr>
          <p:nvPr>
            <p:ph type="subTitle" idx="1"/>
          </p:nvPr>
        </p:nvSpPr>
        <p:spPr>
          <a:xfrm>
            <a:off x="8751503" y="2849123"/>
            <a:ext cx="3133221" cy="1830608"/>
          </a:xfrm>
        </p:spPr>
        <p:txBody>
          <a:bodyPr>
            <a:noAutofit/>
          </a:bodyPr>
          <a:lstStyle/>
          <a:p>
            <a:r>
              <a:rPr lang="en-US" sz="3200" dirty="0" smtClean="0">
                <a:solidFill>
                  <a:schemeClr val="tx1"/>
                </a:solidFill>
                <a:latin typeface="Corbel" panose="020B0503020204020204" pitchFamily="34" charset="0"/>
              </a:rPr>
              <a:t>and </a:t>
            </a:r>
            <a:r>
              <a:rPr lang="en-US" sz="3200" dirty="0">
                <a:solidFill>
                  <a:schemeClr val="tx1"/>
                </a:solidFill>
                <a:latin typeface="Corbel" panose="020B0503020204020204" pitchFamily="34" charset="0"/>
              </a:rPr>
              <a:t>preach the gospel to every creature</a:t>
            </a:r>
            <a:r>
              <a:rPr lang="en-US" sz="3200" dirty="0" smtClean="0">
                <a:solidFill>
                  <a:schemeClr val="tx1"/>
                </a:solidFill>
                <a:latin typeface="Corbel" panose="020B0503020204020204" pitchFamily="34" charset="0"/>
              </a:rPr>
              <a:t>.</a:t>
            </a:r>
            <a:r>
              <a:rPr lang="en-US" sz="3200" dirty="0">
                <a:solidFill>
                  <a:schemeClr val="tx1"/>
                </a:solidFill>
                <a:latin typeface="Corbel" panose="020B0503020204020204" pitchFamily="34" charset="0"/>
              </a:rPr>
              <a:t> </a:t>
            </a:r>
            <a:endParaRPr lang="en-US" sz="3200" dirty="0" smtClean="0">
              <a:solidFill>
                <a:schemeClr val="tx1"/>
              </a:solidFill>
              <a:latin typeface="Corbel" panose="020B0503020204020204" pitchFamily="34" charset="0"/>
            </a:endParaRPr>
          </a:p>
          <a:p>
            <a:pPr algn="r"/>
            <a:r>
              <a:rPr lang="en-US" sz="2400" dirty="0" smtClean="0">
                <a:solidFill>
                  <a:schemeClr val="tx1"/>
                </a:solidFill>
                <a:latin typeface="Corbel" panose="020B0503020204020204" pitchFamily="34" charset="0"/>
              </a:rPr>
              <a:t>Mark </a:t>
            </a:r>
            <a:r>
              <a:rPr lang="en-US" sz="2400" dirty="0">
                <a:solidFill>
                  <a:schemeClr val="tx1"/>
                </a:solidFill>
                <a:latin typeface="Corbel" panose="020B0503020204020204" pitchFamily="34" charset="0"/>
              </a:rPr>
              <a:t>16:15 </a:t>
            </a:r>
            <a:r>
              <a:rPr lang="en-US" sz="2400" dirty="0" smtClean="0">
                <a:solidFill>
                  <a:schemeClr val="tx1"/>
                </a:solidFill>
                <a:latin typeface="Corbel" panose="020B0503020204020204" pitchFamily="34" charset="0"/>
              </a:rPr>
              <a:t> </a:t>
            </a:r>
            <a:endParaRPr lang="en-US" sz="2400" dirty="0">
              <a:solidFill>
                <a:schemeClr val="tx1"/>
              </a:solidFill>
              <a:latin typeface="Corbel" panose="020B0503020204020204" pitchFamily="34" charset="0"/>
            </a:endParaRPr>
          </a:p>
        </p:txBody>
      </p:sp>
      <p:sp>
        <p:nvSpPr>
          <p:cNvPr id="5" name="Subtitle 2"/>
          <p:cNvSpPr txBox="1">
            <a:spLocks/>
          </p:cNvSpPr>
          <p:nvPr/>
        </p:nvSpPr>
        <p:spPr>
          <a:xfrm>
            <a:off x="269003" y="2091310"/>
            <a:ext cx="3032785" cy="1996751"/>
          </a:xfrm>
          <a:prstGeom prst="rect">
            <a:avLst/>
          </a:prstGeom>
        </p:spPr>
        <p:txBody>
          <a:bodyPr vert="horz" lIns="91440" tIns="45720" rIns="91440" bIns="45720" rtlCol="0" anchor="b">
            <a:normAutofit/>
          </a:bodyPr>
          <a:lstStyle>
            <a:lvl1pPr marL="0" indent="0" algn="r" defTabSz="914400" rtl="0" eaLnBrk="1" latinLnBrk="0" hangingPunct="1">
              <a:lnSpc>
                <a:spcPct val="90000"/>
              </a:lnSpc>
              <a:spcBef>
                <a:spcPts val="1000"/>
              </a:spcBef>
              <a:buFont typeface="Arial" panose="020B0604020202020204" pitchFamily="34" charset="0"/>
              <a:buNone/>
              <a:defRPr sz="3200" b="0" kern="120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smtClean="0">
                <a:solidFill>
                  <a:prstClr val="white"/>
                </a:solidFill>
                <a:latin typeface="Corbel" panose="020B0503020204020204" pitchFamily="34" charset="0"/>
              </a:rPr>
              <a:t>Go ye into all the world, </a:t>
            </a:r>
            <a:endParaRPr lang="en-US" dirty="0">
              <a:solidFill>
                <a:prstClr val="white"/>
              </a:solidFill>
              <a:latin typeface="Corbel" panose="020B0503020204020204" pitchFamily="34" charset="0"/>
            </a:endParaRPr>
          </a:p>
        </p:txBody>
      </p:sp>
    </p:spTree>
    <p:extLst>
      <p:ext uri="{BB962C8B-B14F-4D97-AF65-F5344CB8AC3E}">
        <p14:creationId xmlns:p14="http://schemas.microsoft.com/office/powerpoint/2010/main" val="646077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smtClean="0"/>
              <a:t>What are the problems?</a:t>
            </a:r>
            <a:endParaRPr lang="en-US" sz="5400" dirty="0"/>
          </a:p>
        </p:txBody>
      </p:sp>
      <p:sp>
        <p:nvSpPr>
          <p:cNvPr id="3" name="Content Placeholder 2"/>
          <p:cNvSpPr>
            <a:spLocks noGrp="1"/>
          </p:cNvSpPr>
          <p:nvPr>
            <p:ph idx="1"/>
          </p:nvPr>
        </p:nvSpPr>
        <p:spPr>
          <a:xfrm>
            <a:off x="1103312" y="1853248"/>
            <a:ext cx="10181460" cy="4395151"/>
          </a:xfrm>
        </p:spPr>
        <p:txBody>
          <a:bodyPr>
            <a:normAutofit/>
          </a:bodyPr>
          <a:lstStyle/>
          <a:p>
            <a:r>
              <a:rPr lang="en-US" sz="2800" dirty="0" smtClean="0"/>
              <a:t>Obstacles with the target groups</a:t>
            </a:r>
          </a:p>
          <a:p>
            <a:pPr lvl="1"/>
            <a:r>
              <a:rPr lang="en-US" sz="2400" dirty="0" smtClean="0"/>
              <a:t>Why don’t they believe what we are saying?</a:t>
            </a:r>
          </a:p>
          <a:p>
            <a:pPr lvl="1"/>
            <a:endParaRPr lang="en-US" sz="2400" dirty="0" smtClean="0"/>
          </a:p>
          <a:p>
            <a:pPr marL="914400" lvl="1" indent="-457200">
              <a:buFont typeface="+mj-lt"/>
              <a:buAutoNum type="arabicPeriod"/>
            </a:pPr>
            <a:r>
              <a:rPr lang="en-US" sz="2400" dirty="0" smtClean="0"/>
              <a:t>Blinded by Satan 2 </a:t>
            </a:r>
            <a:r>
              <a:rPr lang="en-US" sz="2400" dirty="0" err="1" smtClean="0"/>
              <a:t>Cor</a:t>
            </a:r>
            <a:r>
              <a:rPr lang="en-US" sz="2400" dirty="0" smtClean="0"/>
              <a:t> 4:3</a:t>
            </a:r>
          </a:p>
          <a:p>
            <a:pPr marL="914400" lvl="1" indent="-457200">
              <a:buFont typeface="+mj-lt"/>
              <a:buAutoNum type="arabicPeriod"/>
            </a:pPr>
            <a:r>
              <a:rPr lang="en-US" sz="2400" dirty="0" smtClean="0"/>
              <a:t>Post-Christian mind… seen it all, done it all, got the Jesus T-shirt</a:t>
            </a:r>
          </a:p>
          <a:p>
            <a:pPr marL="914400" lvl="1" indent="-457200">
              <a:buFont typeface="+mj-lt"/>
              <a:buAutoNum type="arabicPeriod"/>
            </a:pPr>
            <a:r>
              <a:rPr lang="en-US" sz="2400" dirty="0" smtClean="0"/>
              <a:t>Affluence </a:t>
            </a:r>
            <a:r>
              <a:rPr lang="en-US" sz="2400" dirty="0"/>
              <a:t> </a:t>
            </a:r>
            <a:r>
              <a:rPr lang="en-US" sz="2400" dirty="0" smtClean="0"/>
              <a:t>“it </a:t>
            </a:r>
            <a:r>
              <a:rPr lang="en-US" sz="2400" dirty="0"/>
              <a:t>is easier for a camel to go through a needle's eye</a:t>
            </a:r>
            <a:r>
              <a:rPr lang="en-US" sz="2400" dirty="0" smtClean="0"/>
              <a:t>,” </a:t>
            </a:r>
            <a:r>
              <a:rPr lang="en-US" sz="2400" dirty="0" err="1" smtClean="0"/>
              <a:t>Lk</a:t>
            </a:r>
            <a:r>
              <a:rPr lang="en-US" sz="2400" dirty="0" smtClean="0"/>
              <a:t> 18:25</a:t>
            </a:r>
          </a:p>
          <a:p>
            <a:pPr marL="914400" lvl="1" indent="-457200">
              <a:buFont typeface="+mj-lt"/>
              <a:buAutoNum type="arabicPeriod"/>
            </a:pPr>
            <a:r>
              <a:rPr lang="en-US" sz="2400" dirty="0" smtClean="0"/>
              <a:t>The </a:t>
            </a:r>
            <a:r>
              <a:rPr lang="en-US" sz="2400" dirty="0" err="1" smtClean="0"/>
              <a:t>behaviour</a:t>
            </a:r>
            <a:r>
              <a:rPr lang="en-US" sz="2400" dirty="0" smtClean="0"/>
              <a:t> of celebrity </a:t>
            </a:r>
            <a:r>
              <a:rPr lang="en-US" sz="2400" dirty="0"/>
              <a:t>C</a:t>
            </a:r>
            <a:r>
              <a:rPr lang="en-US" sz="2400" dirty="0" smtClean="0"/>
              <a:t>hristians</a:t>
            </a:r>
          </a:p>
          <a:p>
            <a:pPr marL="457200" lvl="1" indent="0">
              <a:buNone/>
            </a:pPr>
            <a:endParaRPr lang="en-US" dirty="0" smtClean="0"/>
          </a:p>
          <a:p>
            <a:pPr marL="914400" lvl="1" indent="-457200">
              <a:buFont typeface="+mj-lt"/>
              <a:buAutoNum type="arabicPeriod"/>
            </a:pPr>
            <a:endParaRPr lang="en-US" dirty="0" smtClean="0"/>
          </a:p>
          <a:p>
            <a:pPr marL="914400" lvl="1" indent="-457200">
              <a:buFont typeface="+mj-lt"/>
              <a:buAutoNum type="arabicPeriod"/>
            </a:pPr>
            <a:endParaRPr lang="en-US" dirty="0"/>
          </a:p>
        </p:txBody>
      </p:sp>
    </p:spTree>
    <p:extLst>
      <p:ext uri="{BB962C8B-B14F-4D97-AF65-F5344CB8AC3E}">
        <p14:creationId xmlns:p14="http://schemas.microsoft.com/office/powerpoint/2010/main" val="1496517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p:cTn id="7"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3">
                                            <p:txEl>
                                              <p:pRg st="3" end="3"/>
                                            </p:txEl>
                                          </p:spTgt>
                                        </p:tgtEl>
                                        <p:attrNameLst>
                                          <p:attrName>ppt_h</p:attrName>
                                        </p:attrNameLst>
                                      </p:cBhvr>
                                      <p:tavLst>
                                        <p:tav tm="0">
                                          <p:val>
                                            <p:fltVal val="0"/>
                                          </p:val>
                                        </p:tav>
                                        <p:tav tm="100000">
                                          <p:val>
                                            <p:strVal val="#ppt_h"/>
                                          </p:val>
                                        </p:tav>
                                      </p:tavLst>
                                    </p:anim>
                                    <p:anim calcmode="lin" valueType="num">
                                      <p:cBhvr>
                                        <p:cTn id="9" dur="500" fill="hold"/>
                                        <p:tgtEl>
                                          <p:spTgt spid="3">
                                            <p:txEl>
                                              <p:pRg st="3" end="3"/>
                                            </p:txEl>
                                          </p:spTgt>
                                        </p:tgtEl>
                                        <p:attrNameLst>
                                          <p:attrName>style.rotation</p:attrName>
                                        </p:attrNameLst>
                                      </p:cBhvr>
                                      <p:tavLst>
                                        <p:tav tm="0">
                                          <p:val>
                                            <p:fltVal val="360"/>
                                          </p:val>
                                        </p:tav>
                                        <p:tav tm="100000">
                                          <p:val>
                                            <p:fltVal val="0"/>
                                          </p:val>
                                        </p:tav>
                                      </p:tavLst>
                                    </p:anim>
                                    <p:animEffect transition="in" filter="fade">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p:cTn id="1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4" end="4"/>
                                            </p:txEl>
                                          </p:spTgt>
                                        </p:tgtEl>
                                        <p:attrNameLst>
                                          <p:attrName>ppt_h</p:attrName>
                                        </p:attrNameLst>
                                      </p:cBhvr>
                                      <p:tavLst>
                                        <p:tav tm="0">
                                          <p:val>
                                            <p:fltVal val="0"/>
                                          </p:val>
                                        </p:tav>
                                        <p:tav tm="100000">
                                          <p:val>
                                            <p:strVal val="#ppt_h"/>
                                          </p:val>
                                        </p:tav>
                                      </p:tavLst>
                                    </p:anim>
                                    <p:anim calcmode="lin" valueType="num">
                                      <p:cBhvr>
                                        <p:cTn id="17" dur="500" fill="hold"/>
                                        <p:tgtEl>
                                          <p:spTgt spid="3">
                                            <p:txEl>
                                              <p:pRg st="4" end="4"/>
                                            </p:txEl>
                                          </p:spTgt>
                                        </p:tgtEl>
                                        <p:attrNameLst>
                                          <p:attrName>style.rotation</p:attrName>
                                        </p:attrNameLst>
                                      </p:cBhvr>
                                      <p:tavLst>
                                        <p:tav tm="0">
                                          <p:val>
                                            <p:fltVal val="360"/>
                                          </p:val>
                                        </p:tav>
                                        <p:tav tm="100000">
                                          <p:val>
                                            <p:fltVal val="0"/>
                                          </p:val>
                                        </p:tav>
                                      </p:tavLst>
                                    </p:anim>
                                    <p:animEffect transition="in" filter="fade">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p:cTn id="23"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4" dur="500" fill="hold"/>
                                        <p:tgtEl>
                                          <p:spTgt spid="3">
                                            <p:txEl>
                                              <p:pRg st="5" end="5"/>
                                            </p:txEl>
                                          </p:spTgt>
                                        </p:tgtEl>
                                        <p:attrNameLst>
                                          <p:attrName>ppt_h</p:attrName>
                                        </p:attrNameLst>
                                      </p:cBhvr>
                                      <p:tavLst>
                                        <p:tav tm="0">
                                          <p:val>
                                            <p:fltVal val="0"/>
                                          </p:val>
                                        </p:tav>
                                        <p:tav tm="100000">
                                          <p:val>
                                            <p:strVal val="#ppt_h"/>
                                          </p:val>
                                        </p:tav>
                                      </p:tavLst>
                                    </p:anim>
                                    <p:anim calcmode="lin" valueType="num">
                                      <p:cBhvr>
                                        <p:cTn id="25" dur="500" fill="hold"/>
                                        <p:tgtEl>
                                          <p:spTgt spid="3">
                                            <p:txEl>
                                              <p:pRg st="5" end="5"/>
                                            </p:txEl>
                                          </p:spTgt>
                                        </p:tgtEl>
                                        <p:attrNameLst>
                                          <p:attrName>style.rotation</p:attrName>
                                        </p:attrNameLst>
                                      </p:cBhvr>
                                      <p:tavLst>
                                        <p:tav tm="0">
                                          <p:val>
                                            <p:fltVal val="360"/>
                                          </p:val>
                                        </p:tav>
                                        <p:tav tm="100000">
                                          <p:val>
                                            <p:fltVal val="0"/>
                                          </p:val>
                                        </p:tav>
                                      </p:tavLst>
                                    </p:anim>
                                    <p:animEffect transition="in" filter="fade">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9" presetClass="entr" presetSubtype="0" decel="10000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p:cTn id="31"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6" end="6"/>
                                            </p:txEl>
                                          </p:spTgt>
                                        </p:tgtEl>
                                        <p:attrNameLst>
                                          <p:attrName>ppt_h</p:attrName>
                                        </p:attrNameLst>
                                      </p:cBhvr>
                                      <p:tavLst>
                                        <p:tav tm="0">
                                          <p:val>
                                            <p:fltVal val="0"/>
                                          </p:val>
                                        </p:tav>
                                        <p:tav tm="100000">
                                          <p:val>
                                            <p:strVal val="#ppt_h"/>
                                          </p:val>
                                        </p:tav>
                                      </p:tavLst>
                                    </p:anim>
                                    <p:anim calcmode="lin" valueType="num">
                                      <p:cBhvr>
                                        <p:cTn id="33" dur="500" fill="hold"/>
                                        <p:tgtEl>
                                          <p:spTgt spid="3">
                                            <p:txEl>
                                              <p:pRg st="6" end="6"/>
                                            </p:txEl>
                                          </p:spTgt>
                                        </p:tgtEl>
                                        <p:attrNameLst>
                                          <p:attrName>style.rotation</p:attrName>
                                        </p:attrNameLst>
                                      </p:cBhvr>
                                      <p:tavLst>
                                        <p:tav tm="0">
                                          <p:val>
                                            <p:fltVal val="360"/>
                                          </p:val>
                                        </p:tav>
                                        <p:tav tm="100000">
                                          <p:val>
                                            <p:fltVal val="0"/>
                                          </p:val>
                                        </p:tav>
                                      </p:tavLst>
                                    </p:anim>
                                    <p:animEffect transition="in" filter="fade">
                                      <p:cBhvr>
                                        <p:cTn id="3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smtClean="0"/>
              <a:t>What are the problems?</a:t>
            </a:r>
            <a:endParaRPr lang="en-US" sz="5400" dirty="0"/>
          </a:p>
        </p:txBody>
      </p:sp>
      <p:sp>
        <p:nvSpPr>
          <p:cNvPr id="3" name="Content Placeholder 2"/>
          <p:cNvSpPr>
            <a:spLocks noGrp="1"/>
          </p:cNvSpPr>
          <p:nvPr>
            <p:ph idx="1"/>
          </p:nvPr>
        </p:nvSpPr>
        <p:spPr>
          <a:xfrm>
            <a:off x="1103312" y="1853248"/>
            <a:ext cx="10299794" cy="4395151"/>
          </a:xfrm>
        </p:spPr>
        <p:txBody>
          <a:bodyPr/>
          <a:lstStyle/>
          <a:p>
            <a:r>
              <a:rPr lang="en-US" sz="3200" dirty="0" smtClean="0"/>
              <a:t>Obstacles with us</a:t>
            </a:r>
          </a:p>
          <a:p>
            <a:pPr marL="685800" lvl="2">
              <a:spcBef>
                <a:spcPts val="1000"/>
              </a:spcBef>
            </a:pPr>
            <a:r>
              <a:rPr lang="en-US" sz="3200" dirty="0"/>
              <a:t>Why don’t </a:t>
            </a:r>
            <a:r>
              <a:rPr lang="en-US" sz="3200" b="1" u="sng" dirty="0"/>
              <a:t>we</a:t>
            </a:r>
            <a:r>
              <a:rPr lang="en-US" sz="3200" dirty="0"/>
              <a:t> believe what we are saying?</a:t>
            </a:r>
          </a:p>
          <a:p>
            <a:pPr marL="0" indent="0">
              <a:buNone/>
            </a:pPr>
            <a:endParaRPr lang="en-US" dirty="0" smtClean="0"/>
          </a:p>
          <a:p>
            <a:pPr marL="914400" lvl="1" indent="-457200">
              <a:buFont typeface="+mj-lt"/>
              <a:buAutoNum type="arabicPeriod"/>
            </a:pPr>
            <a:r>
              <a:rPr lang="en-US" sz="2400" dirty="0" smtClean="0"/>
              <a:t>What we profess to believe and what we really believe are often not the same.</a:t>
            </a:r>
          </a:p>
          <a:p>
            <a:pPr marL="914400" lvl="1" indent="-457200">
              <a:buFont typeface="+mj-lt"/>
              <a:buAutoNum type="arabicPeriod"/>
            </a:pPr>
            <a:endParaRPr lang="en-US" sz="2400" dirty="0"/>
          </a:p>
          <a:p>
            <a:pPr marL="914400" lvl="1" indent="-457200">
              <a:buFont typeface="+mj-lt"/>
              <a:buAutoNum type="arabicPeriod"/>
            </a:pPr>
            <a:r>
              <a:rPr lang="en-US" sz="2400" dirty="0" smtClean="0"/>
              <a:t>There are underlying doubts and unanswered questions that undermine our ability to effectively communicate the gospel to people.</a:t>
            </a:r>
          </a:p>
          <a:p>
            <a:pPr marL="914400" lvl="1" indent="-457200">
              <a:buFont typeface="+mj-lt"/>
              <a:buAutoNum type="arabicPeriod"/>
            </a:pPr>
            <a:endParaRPr lang="en-US" b="1" dirty="0"/>
          </a:p>
          <a:p>
            <a:pPr marL="457200" lvl="1" indent="0">
              <a:buNone/>
            </a:pPr>
            <a:endParaRPr lang="en-US" dirty="0" smtClean="0"/>
          </a:p>
          <a:p>
            <a:pPr lvl="1"/>
            <a:endParaRPr lang="en-US" dirty="0" smtClean="0"/>
          </a:p>
          <a:p>
            <a:pPr marL="914400" lvl="1" indent="-457200">
              <a:buFont typeface="+mj-lt"/>
              <a:buAutoNum type="arabicPeriod"/>
            </a:pPr>
            <a:endParaRPr lang="en-US" dirty="0" smtClean="0"/>
          </a:p>
          <a:p>
            <a:pPr marL="914400" lvl="1" indent="-457200">
              <a:buFont typeface="+mj-lt"/>
              <a:buAutoNum type="arabicPeriod"/>
            </a:pPr>
            <a:endParaRPr lang="en-US" dirty="0"/>
          </a:p>
        </p:txBody>
      </p:sp>
    </p:spTree>
    <p:extLst>
      <p:ext uri="{BB962C8B-B14F-4D97-AF65-F5344CB8AC3E}">
        <p14:creationId xmlns:p14="http://schemas.microsoft.com/office/powerpoint/2010/main" val="2989088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p:cTn id="7"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3">
                                            <p:txEl>
                                              <p:pRg st="3" end="3"/>
                                            </p:txEl>
                                          </p:spTgt>
                                        </p:tgtEl>
                                        <p:attrNameLst>
                                          <p:attrName>ppt_h</p:attrName>
                                        </p:attrNameLst>
                                      </p:cBhvr>
                                      <p:tavLst>
                                        <p:tav tm="0">
                                          <p:val>
                                            <p:fltVal val="0"/>
                                          </p:val>
                                        </p:tav>
                                        <p:tav tm="100000">
                                          <p:val>
                                            <p:strVal val="#ppt_h"/>
                                          </p:val>
                                        </p:tav>
                                      </p:tavLst>
                                    </p:anim>
                                    <p:anim calcmode="lin" valueType="num">
                                      <p:cBhvr>
                                        <p:cTn id="9" dur="500" fill="hold"/>
                                        <p:tgtEl>
                                          <p:spTgt spid="3">
                                            <p:txEl>
                                              <p:pRg st="3" end="3"/>
                                            </p:txEl>
                                          </p:spTgt>
                                        </p:tgtEl>
                                        <p:attrNameLst>
                                          <p:attrName>style.rotation</p:attrName>
                                        </p:attrNameLst>
                                      </p:cBhvr>
                                      <p:tavLst>
                                        <p:tav tm="0">
                                          <p:val>
                                            <p:fltVal val="360"/>
                                          </p:val>
                                        </p:tav>
                                        <p:tav tm="100000">
                                          <p:val>
                                            <p:fltVal val="0"/>
                                          </p:val>
                                        </p:tav>
                                      </p:tavLst>
                                    </p:anim>
                                    <p:animEffect transition="in" filter="fade">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 calcmode="lin" valueType="num">
                                      <p:cBhvr>
                                        <p:cTn id="15"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5" end="5"/>
                                            </p:txEl>
                                          </p:spTgt>
                                        </p:tgtEl>
                                        <p:attrNameLst>
                                          <p:attrName>ppt_h</p:attrName>
                                        </p:attrNameLst>
                                      </p:cBhvr>
                                      <p:tavLst>
                                        <p:tav tm="0">
                                          <p:val>
                                            <p:fltVal val="0"/>
                                          </p:val>
                                        </p:tav>
                                        <p:tav tm="100000">
                                          <p:val>
                                            <p:strVal val="#ppt_h"/>
                                          </p:val>
                                        </p:tav>
                                      </p:tavLst>
                                    </p:anim>
                                    <p:anim calcmode="lin" valueType="num">
                                      <p:cBhvr>
                                        <p:cTn id="17" dur="500" fill="hold"/>
                                        <p:tgtEl>
                                          <p:spTgt spid="3">
                                            <p:txEl>
                                              <p:pRg st="5" end="5"/>
                                            </p:txEl>
                                          </p:spTgt>
                                        </p:tgtEl>
                                        <p:attrNameLst>
                                          <p:attrName>style.rotation</p:attrName>
                                        </p:attrNameLst>
                                      </p:cBhvr>
                                      <p:tavLst>
                                        <p:tav tm="0">
                                          <p:val>
                                            <p:fltVal val="360"/>
                                          </p:val>
                                        </p:tav>
                                        <p:tav tm="100000">
                                          <p:val>
                                            <p:fltVal val="0"/>
                                          </p:val>
                                        </p:tav>
                                      </p:tavLst>
                                    </p:anim>
                                    <p:animEffect transition="in" filter="fade">
                                      <p:cBhvr>
                                        <p:cTn id="1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smtClean="0"/>
              <a:t>What are the problems?</a:t>
            </a:r>
            <a:endParaRPr lang="en-US" sz="5400" dirty="0"/>
          </a:p>
        </p:txBody>
      </p:sp>
      <p:sp>
        <p:nvSpPr>
          <p:cNvPr id="3" name="Content Placeholder 2"/>
          <p:cNvSpPr>
            <a:spLocks noGrp="1"/>
          </p:cNvSpPr>
          <p:nvPr>
            <p:ph idx="1"/>
          </p:nvPr>
        </p:nvSpPr>
        <p:spPr>
          <a:xfrm>
            <a:off x="1103312" y="1853248"/>
            <a:ext cx="10299794" cy="4395151"/>
          </a:xfrm>
        </p:spPr>
        <p:txBody>
          <a:bodyPr/>
          <a:lstStyle/>
          <a:p>
            <a:r>
              <a:rPr lang="en-US" sz="3200" dirty="0" smtClean="0"/>
              <a:t>Obstacles with us</a:t>
            </a:r>
          </a:p>
          <a:p>
            <a:pPr marL="685800" lvl="2">
              <a:spcBef>
                <a:spcPts val="1000"/>
              </a:spcBef>
            </a:pPr>
            <a:endParaRPr lang="en-US" sz="3200" dirty="0" smtClean="0"/>
          </a:p>
          <a:p>
            <a:pPr marL="685800" lvl="2"/>
            <a:r>
              <a:rPr lang="en-US" sz="3200" dirty="0" smtClean="0"/>
              <a:t>People </a:t>
            </a:r>
            <a:r>
              <a:rPr lang="en-US" sz="3200" dirty="0"/>
              <a:t>will not buy your product if you don’t really believe in it!</a:t>
            </a:r>
          </a:p>
          <a:p>
            <a:pPr marL="685800" lvl="2">
              <a:spcBef>
                <a:spcPts val="1000"/>
              </a:spcBef>
            </a:pPr>
            <a:endParaRPr lang="en-US" sz="3200" dirty="0"/>
          </a:p>
          <a:p>
            <a:pPr marL="0" indent="0">
              <a:buNone/>
            </a:pPr>
            <a:endParaRPr lang="en-US" dirty="0" smtClean="0"/>
          </a:p>
          <a:p>
            <a:pPr marL="914400" lvl="1" indent="-457200">
              <a:buFont typeface="+mj-lt"/>
              <a:buAutoNum type="arabicPeriod"/>
            </a:pPr>
            <a:endParaRPr lang="en-US" b="1" dirty="0"/>
          </a:p>
          <a:p>
            <a:pPr marL="457200" lvl="1" indent="0">
              <a:buNone/>
            </a:pPr>
            <a:endParaRPr lang="en-US" dirty="0" smtClean="0"/>
          </a:p>
          <a:p>
            <a:pPr lvl="1"/>
            <a:endParaRPr lang="en-US" dirty="0" smtClean="0"/>
          </a:p>
          <a:p>
            <a:pPr marL="914400" lvl="1" indent="-457200">
              <a:buFont typeface="+mj-lt"/>
              <a:buAutoNum type="arabicPeriod"/>
            </a:pPr>
            <a:endParaRPr lang="en-US" dirty="0" smtClean="0"/>
          </a:p>
          <a:p>
            <a:pPr marL="914400" lvl="1" indent="-457200">
              <a:buFont typeface="+mj-lt"/>
              <a:buAutoNum type="arabicPeriod"/>
            </a:pPr>
            <a:endParaRPr lang="en-US" dirty="0"/>
          </a:p>
        </p:txBody>
      </p:sp>
    </p:spTree>
    <p:extLst>
      <p:ext uri="{BB962C8B-B14F-4D97-AF65-F5344CB8AC3E}">
        <p14:creationId xmlns:p14="http://schemas.microsoft.com/office/powerpoint/2010/main" val="854855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smtClean="0"/>
              <a:t>Unbelieving believers</a:t>
            </a:r>
            <a:endParaRPr lang="en-US" sz="5400" dirty="0"/>
          </a:p>
        </p:txBody>
      </p:sp>
      <p:sp>
        <p:nvSpPr>
          <p:cNvPr id="3" name="Content Placeholder 2"/>
          <p:cNvSpPr>
            <a:spLocks noGrp="1"/>
          </p:cNvSpPr>
          <p:nvPr>
            <p:ph idx="1"/>
          </p:nvPr>
        </p:nvSpPr>
        <p:spPr>
          <a:xfrm>
            <a:off x="1103312" y="1853248"/>
            <a:ext cx="10256763" cy="4395151"/>
          </a:xfrm>
        </p:spPr>
        <p:txBody>
          <a:bodyPr/>
          <a:lstStyle/>
          <a:p>
            <a:r>
              <a:rPr lang="en-US" sz="3200" dirty="0" smtClean="0"/>
              <a:t>Do we really believe what we profess to believe?</a:t>
            </a:r>
          </a:p>
          <a:p>
            <a:endParaRPr lang="en-US" dirty="0" smtClean="0"/>
          </a:p>
          <a:p>
            <a:pPr lvl="1"/>
            <a:r>
              <a:rPr lang="en-US" sz="2400" i="1" dirty="0"/>
              <a:t>Mankind by nature and by birth is sinful with absolutely no capacity to obtain salvation by his own merits. </a:t>
            </a:r>
            <a:r>
              <a:rPr lang="en-US" sz="2400" i="1" dirty="0" smtClean="0"/>
              <a:t>Mankind is lost and doomed to eternal punishment. Salvation </a:t>
            </a:r>
            <a:r>
              <a:rPr lang="en-US" sz="2400" i="1" dirty="0"/>
              <a:t>is available to all only on the basis of the value of the death of Christ and His blood. The individual who accepts this provision has the assurance of heaven and eternal life. </a:t>
            </a:r>
            <a:r>
              <a:rPr lang="en-US" sz="2400" i="1" dirty="0" smtClean="0"/>
              <a:t>The individual </a:t>
            </a:r>
            <a:r>
              <a:rPr lang="en-US" sz="2400" i="1" dirty="0"/>
              <a:t>who </a:t>
            </a:r>
            <a:r>
              <a:rPr lang="en-US" sz="2400" i="1" dirty="0" smtClean="0"/>
              <a:t>rejects </a:t>
            </a:r>
            <a:r>
              <a:rPr lang="en-US" sz="2400" i="1" dirty="0"/>
              <a:t>this provision “will not see life, but the wrath of God abides on him”. </a:t>
            </a:r>
            <a:r>
              <a:rPr lang="en-US" sz="2400" i="1" dirty="0">
                <a:hlinkClick r:id="rId2"/>
              </a:rPr>
              <a:t>John 3:36</a:t>
            </a:r>
            <a:r>
              <a:rPr lang="en-US" sz="2400" i="1" dirty="0"/>
              <a:t>  </a:t>
            </a:r>
            <a:r>
              <a:rPr lang="en-US" sz="2400" i="1" dirty="0">
                <a:hlinkClick r:id="rId3"/>
              </a:rPr>
              <a:t>John 3:17</a:t>
            </a:r>
            <a:r>
              <a:rPr lang="en-US" sz="2400" i="1" dirty="0"/>
              <a:t> </a:t>
            </a:r>
            <a:endParaRPr lang="en-US" sz="2400" dirty="0"/>
          </a:p>
          <a:p>
            <a:pPr lvl="1"/>
            <a:endParaRPr lang="en-US" dirty="0"/>
          </a:p>
        </p:txBody>
      </p:sp>
    </p:spTree>
    <p:extLst>
      <p:ext uri="{BB962C8B-B14F-4D97-AF65-F5344CB8AC3E}">
        <p14:creationId xmlns:p14="http://schemas.microsoft.com/office/powerpoint/2010/main" val="830434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3">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smtClean="0"/>
              <a:t>Unbelieving believers</a:t>
            </a:r>
            <a:endParaRPr lang="en-US" sz="5400" dirty="0"/>
          </a:p>
        </p:txBody>
      </p:sp>
      <p:sp>
        <p:nvSpPr>
          <p:cNvPr id="3" name="Content Placeholder 2"/>
          <p:cNvSpPr>
            <a:spLocks noGrp="1"/>
          </p:cNvSpPr>
          <p:nvPr>
            <p:ph idx="1"/>
          </p:nvPr>
        </p:nvSpPr>
        <p:spPr>
          <a:xfrm>
            <a:off x="1103312" y="1853248"/>
            <a:ext cx="10256763" cy="4395151"/>
          </a:xfrm>
        </p:spPr>
        <p:txBody>
          <a:bodyPr/>
          <a:lstStyle/>
          <a:p>
            <a:r>
              <a:rPr lang="en-US" sz="3200" dirty="0" smtClean="0"/>
              <a:t>Do we really believe what we profess to believe?</a:t>
            </a:r>
          </a:p>
          <a:p>
            <a:endParaRPr lang="en-US" dirty="0" smtClean="0"/>
          </a:p>
          <a:p>
            <a:pPr lvl="1"/>
            <a:r>
              <a:rPr lang="en-US" sz="2400" i="1" dirty="0"/>
              <a:t>Mankind by nature and by birth is sinful with absolutely no capacity to obtain salvation by his own merits. </a:t>
            </a:r>
            <a:r>
              <a:rPr lang="en-US" sz="2400" i="1" dirty="0" smtClean="0">
                <a:solidFill>
                  <a:srgbClr val="FFFF00"/>
                </a:solidFill>
              </a:rPr>
              <a:t>Mankind is lost and doomed to eternal punishment.</a:t>
            </a:r>
            <a:r>
              <a:rPr lang="en-US" sz="2400" i="1" dirty="0" smtClean="0"/>
              <a:t> Salvation </a:t>
            </a:r>
            <a:r>
              <a:rPr lang="en-US" sz="2400" i="1" dirty="0"/>
              <a:t>is available to all only on the basis of the value of the death of Christ and His blood. The individual who accepts this provision has the assurance of heaven and eternal life. </a:t>
            </a:r>
            <a:r>
              <a:rPr lang="en-US" sz="2400" i="1" dirty="0" smtClean="0"/>
              <a:t>The individual </a:t>
            </a:r>
            <a:r>
              <a:rPr lang="en-US" sz="2400" i="1" dirty="0"/>
              <a:t>who </a:t>
            </a:r>
            <a:r>
              <a:rPr lang="en-US" sz="2400" i="1" dirty="0" smtClean="0"/>
              <a:t>rejects </a:t>
            </a:r>
            <a:r>
              <a:rPr lang="en-US" sz="2400" i="1" dirty="0"/>
              <a:t>this provision “will not see life, but the wrath of God abides on him”. </a:t>
            </a:r>
            <a:r>
              <a:rPr lang="en-US" sz="2400" i="1" dirty="0">
                <a:hlinkClick r:id="rId2"/>
              </a:rPr>
              <a:t>John 3:36</a:t>
            </a:r>
            <a:r>
              <a:rPr lang="en-US" sz="2400" i="1" dirty="0"/>
              <a:t>  </a:t>
            </a:r>
            <a:r>
              <a:rPr lang="en-US" sz="2400" i="1" dirty="0">
                <a:hlinkClick r:id="rId3"/>
              </a:rPr>
              <a:t>John 3:17</a:t>
            </a:r>
            <a:r>
              <a:rPr lang="en-US" sz="2400" i="1" dirty="0"/>
              <a:t> </a:t>
            </a:r>
            <a:endParaRPr lang="en-US" sz="2400" dirty="0"/>
          </a:p>
          <a:p>
            <a:pPr lvl="1"/>
            <a:endParaRPr lang="en-US" dirty="0"/>
          </a:p>
        </p:txBody>
      </p:sp>
    </p:spTree>
    <p:extLst>
      <p:ext uri="{BB962C8B-B14F-4D97-AF65-F5344CB8AC3E}">
        <p14:creationId xmlns:p14="http://schemas.microsoft.com/office/powerpoint/2010/main" val="3956175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smtClean="0"/>
              <a:t>Why Evangelism?</a:t>
            </a:r>
            <a:endParaRPr lang="en-US" sz="5400" dirty="0"/>
          </a:p>
        </p:txBody>
      </p:sp>
      <p:sp>
        <p:nvSpPr>
          <p:cNvPr id="3" name="Content Placeholder 2"/>
          <p:cNvSpPr>
            <a:spLocks noGrp="1"/>
          </p:cNvSpPr>
          <p:nvPr>
            <p:ph idx="1"/>
          </p:nvPr>
        </p:nvSpPr>
        <p:spPr>
          <a:xfrm>
            <a:off x="1103312" y="1753496"/>
            <a:ext cx="10106156" cy="4494903"/>
          </a:xfrm>
        </p:spPr>
        <p:txBody>
          <a:bodyPr>
            <a:normAutofit/>
          </a:bodyPr>
          <a:lstStyle/>
          <a:p>
            <a:r>
              <a:rPr lang="en-US" sz="2800" dirty="0" smtClean="0"/>
              <a:t>People are lost!</a:t>
            </a:r>
          </a:p>
          <a:p>
            <a:pPr lvl="1"/>
            <a:r>
              <a:rPr lang="en-US" sz="2600" dirty="0" smtClean="0"/>
              <a:t>Is this really true?</a:t>
            </a:r>
          </a:p>
          <a:p>
            <a:r>
              <a:rPr lang="en-US" sz="2800" dirty="0" smtClean="0"/>
              <a:t>We have the truth!</a:t>
            </a:r>
          </a:p>
          <a:p>
            <a:pPr lvl="1"/>
            <a:r>
              <a:rPr lang="en-US" sz="2600" dirty="0" smtClean="0"/>
              <a:t>Is this really true?</a:t>
            </a:r>
          </a:p>
          <a:p>
            <a:endParaRPr lang="en-US" sz="2800" dirty="0"/>
          </a:p>
          <a:p>
            <a:r>
              <a:rPr lang="en-US" sz="2800" dirty="0" smtClean="0"/>
              <a:t>Do </a:t>
            </a:r>
            <a:r>
              <a:rPr lang="en-US" sz="2800" dirty="0"/>
              <a:t>I</a:t>
            </a:r>
            <a:r>
              <a:rPr lang="en-US" sz="2800" dirty="0" smtClean="0"/>
              <a:t> really believe it?</a:t>
            </a:r>
          </a:p>
        </p:txBody>
      </p:sp>
    </p:spTree>
    <p:extLst>
      <p:ext uri="{BB962C8B-B14F-4D97-AF65-F5344CB8AC3E}">
        <p14:creationId xmlns:p14="http://schemas.microsoft.com/office/powerpoint/2010/main" val="4253755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3">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500" fill="hold"/>
                                        <p:tgtEl>
                                          <p:spTgt spid="3">
                                            <p:txEl>
                                              <p:pRg st="1" end="1"/>
                                            </p:txEl>
                                          </p:spTgt>
                                        </p:tgtEl>
                                        <p:attrNameLst>
                                          <p:attrName>style.rotation</p:attrName>
                                        </p:attrNameLst>
                                      </p:cBhvr>
                                      <p:tavLst>
                                        <p:tav tm="0">
                                          <p:val>
                                            <p:fltVal val="360"/>
                                          </p:val>
                                        </p:tav>
                                        <p:tav tm="100000">
                                          <p:val>
                                            <p:fltVal val="0"/>
                                          </p:val>
                                        </p:tav>
                                      </p:tavLst>
                                    </p:anim>
                                    <p:animEffect transition="in" filter="fade">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500" fill="hold"/>
                                        <p:tgtEl>
                                          <p:spTgt spid="3">
                                            <p:txEl>
                                              <p:pRg st="2" end="2"/>
                                            </p:txEl>
                                          </p:spTgt>
                                        </p:tgtEl>
                                        <p:attrNameLst>
                                          <p:attrName>style.rotation</p:attrName>
                                        </p:attrNameLst>
                                      </p:cBhvr>
                                      <p:tavLst>
                                        <p:tav tm="0">
                                          <p:val>
                                            <p:fltVal val="360"/>
                                          </p:val>
                                        </p:tav>
                                        <p:tav tm="100000">
                                          <p:val>
                                            <p:fltVal val="0"/>
                                          </p:val>
                                        </p:tav>
                                      </p:tavLst>
                                    </p:anim>
                                    <p:animEffect transition="in" filter="fade">
                                      <p:cBhvr>
                                        <p:cTn id="26" dur="5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9" presetClass="entr" presetSubtype="0" decel="10000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500" fill="hold"/>
                                        <p:tgtEl>
                                          <p:spTgt spid="3">
                                            <p:txEl>
                                              <p:pRg st="3" end="3"/>
                                            </p:txEl>
                                          </p:spTgt>
                                        </p:tgtEl>
                                        <p:attrNameLst>
                                          <p:attrName>style.rotation</p:attrName>
                                        </p:attrNameLst>
                                      </p:cBhvr>
                                      <p:tavLst>
                                        <p:tav tm="0">
                                          <p:val>
                                            <p:fltVal val="360"/>
                                          </p:val>
                                        </p:tav>
                                        <p:tav tm="100000">
                                          <p:val>
                                            <p:fltVal val="0"/>
                                          </p:val>
                                        </p:tav>
                                      </p:tavLst>
                                    </p:anim>
                                    <p:animEffect transition="in" filter="fade">
                                      <p:cBhvr>
                                        <p:cTn id="34" dur="5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49" presetClass="entr" presetSubtype="0" decel="100000" fill="hold"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 calcmode="lin" valueType="num">
                                      <p:cBhvr>
                                        <p:cTn id="39"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0" dur="5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1" dur="500" fill="hold"/>
                                        <p:tgtEl>
                                          <p:spTgt spid="3">
                                            <p:txEl>
                                              <p:pRg st="5" end="5"/>
                                            </p:txEl>
                                          </p:spTgt>
                                        </p:tgtEl>
                                        <p:attrNameLst>
                                          <p:attrName>style.rotation</p:attrName>
                                        </p:attrNameLst>
                                      </p:cBhvr>
                                      <p:tavLst>
                                        <p:tav tm="0">
                                          <p:val>
                                            <p:fltVal val="360"/>
                                          </p:val>
                                        </p:tav>
                                        <p:tav tm="100000">
                                          <p:val>
                                            <p:fltVal val="0"/>
                                          </p:val>
                                        </p:tav>
                                      </p:tavLst>
                                    </p:anim>
                                    <p:animEffect transition="in" filter="fade">
                                      <p:cBhvr>
                                        <p:cTn id="4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smtClean="0"/>
              <a:t>Why Evangelism?</a:t>
            </a:r>
            <a:endParaRPr lang="en-US" sz="5400" dirty="0"/>
          </a:p>
        </p:txBody>
      </p:sp>
      <p:sp>
        <p:nvSpPr>
          <p:cNvPr id="3" name="Content Placeholder 2"/>
          <p:cNvSpPr>
            <a:spLocks noGrp="1"/>
          </p:cNvSpPr>
          <p:nvPr>
            <p:ph idx="1"/>
          </p:nvPr>
        </p:nvSpPr>
        <p:spPr>
          <a:xfrm>
            <a:off x="1103312" y="1753496"/>
            <a:ext cx="10106156" cy="4494903"/>
          </a:xfrm>
        </p:spPr>
        <p:txBody>
          <a:bodyPr>
            <a:normAutofit/>
          </a:bodyPr>
          <a:lstStyle/>
          <a:p>
            <a:r>
              <a:rPr lang="en-US" sz="2800" dirty="0" smtClean="0"/>
              <a:t>People are lost!</a:t>
            </a:r>
            <a:endParaRPr lang="en-US" sz="2600" dirty="0" smtClean="0"/>
          </a:p>
          <a:p>
            <a:r>
              <a:rPr lang="en-US" sz="2800" dirty="0" smtClean="0"/>
              <a:t>We have the truth!</a:t>
            </a:r>
            <a:endParaRPr lang="en-US" sz="2600" dirty="0" smtClean="0"/>
          </a:p>
          <a:p>
            <a:endParaRPr lang="en-US" sz="2800" dirty="0"/>
          </a:p>
          <a:p>
            <a:r>
              <a:rPr lang="en-US" sz="2800" dirty="0" smtClean="0"/>
              <a:t>Do </a:t>
            </a:r>
            <a:r>
              <a:rPr lang="en-US" sz="2800" dirty="0"/>
              <a:t>I</a:t>
            </a:r>
            <a:r>
              <a:rPr lang="en-US" sz="2800" dirty="0" smtClean="0"/>
              <a:t> really believe it?</a:t>
            </a:r>
          </a:p>
          <a:p>
            <a:endParaRPr lang="en-US" sz="2800" dirty="0"/>
          </a:p>
          <a:p>
            <a:r>
              <a:rPr lang="en-US" sz="2800" dirty="0" smtClean="0"/>
              <a:t>If I doubt it, the world will detect it!</a:t>
            </a:r>
          </a:p>
          <a:p>
            <a:endParaRPr lang="en-US" sz="2800" dirty="0" smtClean="0"/>
          </a:p>
        </p:txBody>
      </p:sp>
    </p:spTree>
    <p:extLst>
      <p:ext uri="{BB962C8B-B14F-4D97-AF65-F5344CB8AC3E}">
        <p14:creationId xmlns:p14="http://schemas.microsoft.com/office/powerpoint/2010/main" val="3954741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p:cTn id="7"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3">
                                            <p:txEl>
                                              <p:pRg st="3" end="3"/>
                                            </p:txEl>
                                          </p:spTgt>
                                        </p:tgtEl>
                                        <p:attrNameLst>
                                          <p:attrName>ppt_h</p:attrName>
                                        </p:attrNameLst>
                                      </p:cBhvr>
                                      <p:tavLst>
                                        <p:tav tm="0">
                                          <p:val>
                                            <p:fltVal val="0"/>
                                          </p:val>
                                        </p:tav>
                                        <p:tav tm="100000">
                                          <p:val>
                                            <p:strVal val="#ppt_h"/>
                                          </p:val>
                                        </p:tav>
                                      </p:tavLst>
                                    </p:anim>
                                    <p:anim calcmode="lin" valueType="num">
                                      <p:cBhvr>
                                        <p:cTn id="9" dur="500" fill="hold"/>
                                        <p:tgtEl>
                                          <p:spTgt spid="3">
                                            <p:txEl>
                                              <p:pRg st="3" end="3"/>
                                            </p:txEl>
                                          </p:spTgt>
                                        </p:tgtEl>
                                        <p:attrNameLst>
                                          <p:attrName>style.rotation</p:attrName>
                                        </p:attrNameLst>
                                      </p:cBhvr>
                                      <p:tavLst>
                                        <p:tav tm="0">
                                          <p:val>
                                            <p:fltVal val="360"/>
                                          </p:val>
                                        </p:tav>
                                        <p:tav tm="100000">
                                          <p:val>
                                            <p:fltVal val="0"/>
                                          </p:val>
                                        </p:tav>
                                      </p:tavLst>
                                    </p:anim>
                                    <p:animEffect transition="in" filter="fade">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 calcmode="lin" valueType="num">
                                      <p:cBhvr>
                                        <p:cTn id="15"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5" end="5"/>
                                            </p:txEl>
                                          </p:spTgt>
                                        </p:tgtEl>
                                        <p:attrNameLst>
                                          <p:attrName>ppt_h</p:attrName>
                                        </p:attrNameLst>
                                      </p:cBhvr>
                                      <p:tavLst>
                                        <p:tav tm="0">
                                          <p:val>
                                            <p:fltVal val="0"/>
                                          </p:val>
                                        </p:tav>
                                        <p:tav tm="100000">
                                          <p:val>
                                            <p:strVal val="#ppt_h"/>
                                          </p:val>
                                        </p:tav>
                                      </p:tavLst>
                                    </p:anim>
                                    <p:anim calcmode="lin" valueType="num">
                                      <p:cBhvr>
                                        <p:cTn id="17" dur="500" fill="hold"/>
                                        <p:tgtEl>
                                          <p:spTgt spid="3">
                                            <p:txEl>
                                              <p:pRg st="5" end="5"/>
                                            </p:txEl>
                                          </p:spTgt>
                                        </p:tgtEl>
                                        <p:attrNameLst>
                                          <p:attrName>style.rotation</p:attrName>
                                        </p:attrNameLst>
                                      </p:cBhvr>
                                      <p:tavLst>
                                        <p:tav tm="0">
                                          <p:val>
                                            <p:fltVal val="360"/>
                                          </p:val>
                                        </p:tav>
                                        <p:tav tm="100000">
                                          <p:val>
                                            <p:fltVal val="0"/>
                                          </p:val>
                                        </p:tav>
                                      </p:tavLst>
                                    </p:anim>
                                    <p:animEffect transition="in" filter="fade">
                                      <p:cBhvr>
                                        <p:cTn id="1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smtClean="0"/>
              <a:t>What are the problems?</a:t>
            </a:r>
            <a:endParaRPr lang="en-US" sz="5400" dirty="0"/>
          </a:p>
        </p:txBody>
      </p:sp>
      <p:sp>
        <p:nvSpPr>
          <p:cNvPr id="3" name="Content Placeholder 2"/>
          <p:cNvSpPr>
            <a:spLocks noGrp="1"/>
          </p:cNvSpPr>
          <p:nvPr>
            <p:ph idx="1"/>
          </p:nvPr>
        </p:nvSpPr>
        <p:spPr>
          <a:xfrm>
            <a:off x="1103312" y="1775012"/>
            <a:ext cx="10289036" cy="4473387"/>
          </a:xfrm>
        </p:spPr>
        <p:txBody>
          <a:bodyPr>
            <a:normAutofit/>
          </a:bodyPr>
          <a:lstStyle/>
          <a:p>
            <a:r>
              <a:rPr lang="en-US" sz="2800" dirty="0" smtClean="0"/>
              <a:t>Obstacles with us</a:t>
            </a:r>
          </a:p>
          <a:p>
            <a:pPr marL="457200" lvl="1" indent="0">
              <a:buNone/>
            </a:pPr>
            <a:endParaRPr lang="en-US" sz="2400" dirty="0"/>
          </a:p>
          <a:p>
            <a:pPr marL="457200" lvl="1" indent="0">
              <a:buNone/>
            </a:pPr>
            <a:r>
              <a:rPr lang="en-US" sz="2400" dirty="0" smtClean="0"/>
              <a:t>If we are not absolutely convinced that we have the truth we will have a difficult time persuading others to embrace this truth.</a:t>
            </a:r>
          </a:p>
          <a:p>
            <a:pPr marL="457200" lvl="1" indent="0">
              <a:buNone/>
            </a:pPr>
            <a:endParaRPr lang="en-US" sz="2400" dirty="0"/>
          </a:p>
          <a:p>
            <a:pPr marL="457200" lvl="1" indent="0">
              <a:buNone/>
            </a:pPr>
            <a:r>
              <a:rPr lang="en-US" sz="2400" b="1" dirty="0"/>
              <a:t>1Pe 3:15</a:t>
            </a:r>
            <a:r>
              <a:rPr lang="en-US" sz="2400" dirty="0"/>
              <a:t>  But sanctify the Lord God in your hearts: </a:t>
            </a:r>
            <a:r>
              <a:rPr lang="en-US" sz="2400" dirty="0">
                <a:solidFill>
                  <a:srgbClr val="FFFF00"/>
                </a:solidFill>
              </a:rPr>
              <a:t>and </a:t>
            </a:r>
            <a:r>
              <a:rPr lang="en-US" sz="2400" i="1" dirty="0">
                <a:solidFill>
                  <a:srgbClr val="FFFF00"/>
                </a:solidFill>
              </a:rPr>
              <a:t>be</a:t>
            </a:r>
            <a:r>
              <a:rPr lang="en-US" sz="2400" dirty="0">
                <a:solidFill>
                  <a:srgbClr val="FFFF00"/>
                </a:solidFill>
              </a:rPr>
              <a:t> ready always to </a:t>
            </a:r>
            <a:r>
              <a:rPr lang="en-US" sz="2400" i="1" dirty="0">
                <a:solidFill>
                  <a:srgbClr val="FFFF00"/>
                </a:solidFill>
              </a:rPr>
              <a:t>give</a:t>
            </a:r>
            <a:r>
              <a:rPr lang="en-US" sz="2400" dirty="0">
                <a:solidFill>
                  <a:srgbClr val="FFFF00"/>
                </a:solidFill>
              </a:rPr>
              <a:t> an answer</a:t>
            </a:r>
            <a:r>
              <a:rPr lang="en-US" sz="2400" dirty="0"/>
              <a:t> to every man that </a:t>
            </a:r>
            <a:r>
              <a:rPr lang="en-US" sz="2400" dirty="0" err="1"/>
              <a:t>asketh</a:t>
            </a:r>
            <a:r>
              <a:rPr lang="en-US" sz="2400" dirty="0"/>
              <a:t> you a reason of the hope that is in you with meekness and fear: </a:t>
            </a:r>
          </a:p>
          <a:p>
            <a:pPr marL="457200" lvl="1" indent="0">
              <a:buNone/>
            </a:pPr>
            <a:endParaRPr lang="en-US" dirty="0" smtClean="0"/>
          </a:p>
          <a:p>
            <a:pPr lvl="1"/>
            <a:endParaRPr lang="en-US" dirty="0" smtClean="0"/>
          </a:p>
          <a:p>
            <a:pPr marL="914400" lvl="1" indent="-457200">
              <a:buFont typeface="+mj-lt"/>
              <a:buAutoNum type="arabicPeriod"/>
            </a:pPr>
            <a:endParaRPr lang="en-US" dirty="0" smtClean="0"/>
          </a:p>
          <a:p>
            <a:pPr marL="914400" lvl="1" indent="-457200">
              <a:buFont typeface="+mj-lt"/>
              <a:buAutoNum type="arabicPeriod"/>
            </a:pPr>
            <a:endParaRPr lang="en-US" dirty="0"/>
          </a:p>
        </p:txBody>
      </p:sp>
    </p:spTree>
    <p:extLst>
      <p:ext uri="{BB962C8B-B14F-4D97-AF65-F5344CB8AC3E}">
        <p14:creationId xmlns:p14="http://schemas.microsoft.com/office/powerpoint/2010/main" val="484276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smtClean="0"/>
              <a:t>What are the problems?</a:t>
            </a:r>
            <a:endParaRPr lang="en-US" sz="5400" dirty="0"/>
          </a:p>
        </p:txBody>
      </p:sp>
      <p:sp>
        <p:nvSpPr>
          <p:cNvPr id="3" name="Content Placeholder 2"/>
          <p:cNvSpPr>
            <a:spLocks noGrp="1"/>
          </p:cNvSpPr>
          <p:nvPr>
            <p:ph idx="1"/>
          </p:nvPr>
        </p:nvSpPr>
        <p:spPr/>
        <p:txBody>
          <a:bodyPr>
            <a:normAutofit/>
          </a:bodyPr>
          <a:lstStyle/>
          <a:p>
            <a:r>
              <a:rPr lang="en-US" sz="3200" dirty="0" smtClean="0"/>
              <a:t>Obstacles with us</a:t>
            </a:r>
          </a:p>
          <a:p>
            <a:pPr lvl="1"/>
            <a:r>
              <a:rPr lang="en-US" sz="2800" dirty="0" smtClean="0"/>
              <a:t>Why don’t </a:t>
            </a:r>
            <a:r>
              <a:rPr lang="en-US" sz="2800" b="1" u="sng" dirty="0" smtClean="0"/>
              <a:t>we</a:t>
            </a:r>
            <a:r>
              <a:rPr lang="en-US" sz="2800" dirty="0" smtClean="0"/>
              <a:t> believe what we are saying?</a:t>
            </a:r>
          </a:p>
          <a:p>
            <a:pPr lvl="2"/>
            <a:r>
              <a:rPr lang="en-US" sz="2400" dirty="0" smtClean="0"/>
              <a:t>Not sure if the heathen are really lost</a:t>
            </a:r>
          </a:p>
          <a:p>
            <a:pPr lvl="2"/>
            <a:r>
              <a:rPr lang="en-US" sz="2400" dirty="0" smtClean="0"/>
              <a:t>Do we really believe we have the only message that saves? (moral relativism and tolerance)</a:t>
            </a:r>
          </a:p>
        </p:txBody>
      </p:sp>
    </p:spTree>
    <p:extLst>
      <p:ext uri="{BB962C8B-B14F-4D97-AF65-F5344CB8AC3E}">
        <p14:creationId xmlns:p14="http://schemas.microsoft.com/office/powerpoint/2010/main" val="358715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smtClean="0"/>
              <a:t>The Conclusion</a:t>
            </a:r>
            <a:endParaRPr lang="en-US" sz="5400" dirty="0"/>
          </a:p>
        </p:txBody>
      </p:sp>
      <p:sp>
        <p:nvSpPr>
          <p:cNvPr id="3" name="Content Placeholder 2"/>
          <p:cNvSpPr>
            <a:spLocks noGrp="1"/>
          </p:cNvSpPr>
          <p:nvPr>
            <p:ph idx="1"/>
          </p:nvPr>
        </p:nvSpPr>
        <p:spPr/>
        <p:txBody>
          <a:bodyPr>
            <a:normAutofit/>
          </a:bodyPr>
          <a:lstStyle/>
          <a:p>
            <a:r>
              <a:rPr lang="en-US" sz="3200" dirty="0" smtClean="0"/>
              <a:t>Obstacles with us</a:t>
            </a:r>
          </a:p>
          <a:p>
            <a:pPr lvl="1"/>
            <a:r>
              <a:rPr lang="en-US" sz="2800" dirty="0" smtClean="0"/>
              <a:t>We need to revisit the PERIL and NEED of the lost</a:t>
            </a:r>
          </a:p>
          <a:p>
            <a:pPr lvl="1"/>
            <a:r>
              <a:rPr lang="en-US" sz="2800" dirty="0" smtClean="0"/>
              <a:t>We need to revisit the VALUE and EXCUSIVITY of the message </a:t>
            </a:r>
            <a:endParaRPr lang="en-US" sz="2400" dirty="0" smtClean="0"/>
          </a:p>
        </p:txBody>
      </p:sp>
    </p:spTree>
    <p:extLst>
      <p:ext uri="{BB962C8B-B14F-4D97-AF65-F5344CB8AC3E}">
        <p14:creationId xmlns:p14="http://schemas.microsoft.com/office/powerpoint/2010/main" val="605699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10262143" cy="1400530"/>
          </a:xfrm>
        </p:spPr>
        <p:txBody>
          <a:bodyPr/>
          <a:lstStyle/>
          <a:p>
            <a:pPr algn="ctr"/>
            <a:r>
              <a:rPr lang="en-US" sz="5400" dirty="0" smtClean="0"/>
              <a:t>Are Missionaries still Needed</a:t>
            </a:r>
            <a:r>
              <a:rPr lang="en-US" sz="5400" dirty="0"/>
              <a:t>?</a:t>
            </a:r>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2387259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3">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11015178" cy="1400530"/>
          </a:xfrm>
        </p:spPr>
        <p:txBody>
          <a:bodyPr/>
          <a:lstStyle/>
          <a:p>
            <a:pPr algn="ctr"/>
            <a:r>
              <a:rPr lang="en-US" sz="4800" dirty="0" smtClean="0"/>
              <a:t>The Biblical Mandate for Evangelism</a:t>
            </a:r>
            <a:endParaRPr lang="en-US" sz="4800" dirty="0"/>
          </a:p>
        </p:txBody>
      </p:sp>
      <p:sp>
        <p:nvSpPr>
          <p:cNvPr id="3" name="Content Placeholder 2"/>
          <p:cNvSpPr>
            <a:spLocks noGrp="1"/>
          </p:cNvSpPr>
          <p:nvPr>
            <p:ph idx="1"/>
          </p:nvPr>
        </p:nvSpPr>
        <p:spPr>
          <a:xfrm>
            <a:off x="1103312" y="1853248"/>
            <a:ext cx="10267521" cy="4395151"/>
          </a:xfrm>
        </p:spPr>
        <p:txBody>
          <a:bodyPr>
            <a:normAutofit/>
          </a:bodyPr>
          <a:lstStyle/>
          <a:p>
            <a:r>
              <a:rPr lang="en-US" dirty="0" err="1" smtClean="0"/>
              <a:t>Joh</a:t>
            </a:r>
            <a:r>
              <a:rPr lang="en-US" dirty="0" smtClean="0"/>
              <a:t> </a:t>
            </a:r>
            <a:r>
              <a:rPr lang="en-US" dirty="0"/>
              <a:t>20:21  Then said Jesus to them again, Peace </a:t>
            </a:r>
            <a:r>
              <a:rPr lang="en-US" i="1" dirty="0"/>
              <a:t>be</a:t>
            </a:r>
            <a:r>
              <a:rPr lang="en-US" dirty="0"/>
              <a:t> unto you: </a:t>
            </a:r>
            <a:r>
              <a:rPr lang="en-US" b="1" dirty="0">
                <a:solidFill>
                  <a:srgbClr val="FFFF00"/>
                </a:solidFill>
              </a:rPr>
              <a:t>as </a:t>
            </a:r>
            <a:r>
              <a:rPr lang="en-US" b="1" i="1" dirty="0">
                <a:solidFill>
                  <a:srgbClr val="FFFF00"/>
                </a:solidFill>
              </a:rPr>
              <a:t>my</a:t>
            </a:r>
            <a:r>
              <a:rPr lang="en-US" b="1" dirty="0">
                <a:solidFill>
                  <a:srgbClr val="FFFF00"/>
                </a:solidFill>
              </a:rPr>
              <a:t> Father hath sent me, even so send I you. </a:t>
            </a:r>
          </a:p>
          <a:p>
            <a:r>
              <a:rPr lang="en-US" dirty="0"/>
              <a:t>Mat 28:19  </a:t>
            </a:r>
            <a:r>
              <a:rPr lang="en-US" b="1" dirty="0">
                <a:solidFill>
                  <a:srgbClr val="FFFF00"/>
                </a:solidFill>
              </a:rPr>
              <a:t>Go ye therefore, and teach all nations</a:t>
            </a:r>
            <a:r>
              <a:rPr lang="en-US" dirty="0"/>
              <a:t>, baptizing them in the name of the Father, and of the Son, and of the Holy Ghost: </a:t>
            </a:r>
          </a:p>
          <a:p>
            <a:r>
              <a:rPr lang="en-US" dirty="0"/>
              <a:t>Mar 16:15  And he said unto them, </a:t>
            </a:r>
            <a:r>
              <a:rPr lang="en-US" b="1" dirty="0">
                <a:solidFill>
                  <a:srgbClr val="FFFF00"/>
                </a:solidFill>
              </a:rPr>
              <a:t>Go ye into all the world, and preach the gospel to every creature.</a:t>
            </a:r>
            <a:r>
              <a:rPr lang="en-US" dirty="0">
                <a:solidFill>
                  <a:srgbClr val="FFFF00"/>
                </a:solidFill>
              </a:rPr>
              <a:t> </a:t>
            </a:r>
          </a:p>
          <a:p>
            <a:r>
              <a:rPr lang="en-US" dirty="0" err="1"/>
              <a:t>Luk</a:t>
            </a:r>
            <a:r>
              <a:rPr lang="en-US" dirty="0"/>
              <a:t> 24:47  </a:t>
            </a:r>
            <a:r>
              <a:rPr lang="en-US" b="1" dirty="0"/>
              <a:t>And </a:t>
            </a:r>
            <a:r>
              <a:rPr lang="en-US" b="1" dirty="0">
                <a:solidFill>
                  <a:srgbClr val="FFFF00"/>
                </a:solidFill>
              </a:rPr>
              <a:t>that repentance and remission of sins should be preached in his name among all nations, beginning at Jerusalem</a:t>
            </a:r>
            <a:r>
              <a:rPr lang="en-US" dirty="0"/>
              <a:t>. </a:t>
            </a:r>
          </a:p>
          <a:p>
            <a:r>
              <a:rPr lang="en-US" dirty="0"/>
              <a:t>Act 1:8  But ye shall receive power, after that the Holy Ghost is come upon you: </a:t>
            </a:r>
            <a:r>
              <a:rPr lang="en-US" b="1" dirty="0">
                <a:solidFill>
                  <a:srgbClr val="FFFF00"/>
                </a:solidFill>
              </a:rPr>
              <a:t>and ye shall be witnesses unto me both in Jerusalem, and in all Judaea, and in Samaria, and unto the uttermost part of the earth</a:t>
            </a:r>
            <a:r>
              <a:rPr lang="en-US" b="1" dirty="0"/>
              <a:t>. </a:t>
            </a:r>
          </a:p>
          <a:p>
            <a:endParaRPr lang="en-US" dirty="0"/>
          </a:p>
        </p:txBody>
      </p:sp>
    </p:spTree>
    <p:extLst>
      <p:ext uri="{BB962C8B-B14F-4D97-AF65-F5344CB8AC3E}">
        <p14:creationId xmlns:p14="http://schemas.microsoft.com/office/powerpoint/2010/main" val="3978086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10165229" cy="1400530"/>
          </a:xfrm>
        </p:spPr>
        <p:txBody>
          <a:bodyPr/>
          <a:lstStyle/>
          <a:p>
            <a:pPr algn="ctr"/>
            <a:r>
              <a:rPr lang="en-US" sz="4800" dirty="0" smtClean="0"/>
              <a:t>Are Missionaries still Needed</a:t>
            </a:r>
            <a:r>
              <a:rPr lang="en-US" sz="4800" dirty="0"/>
              <a:t>?</a:t>
            </a:r>
          </a:p>
        </p:txBody>
      </p:sp>
      <p:sp>
        <p:nvSpPr>
          <p:cNvPr id="3" name="Content Placeholder 2"/>
          <p:cNvSpPr>
            <a:spLocks noGrp="1"/>
          </p:cNvSpPr>
          <p:nvPr>
            <p:ph sz="half" idx="1"/>
          </p:nvPr>
        </p:nvSpPr>
        <p:spPr/>
        <p:txBody>
          <a:bodyPr>
            <a:noAutofit/>
          </a:bodyPr>
          <a:lstStyle/>
          <a:p>
            <a:pPr marL="0" indent="0" algn="ctr">
              <a:buNone/>
            </a:pPr>
            <a:r>
              <a:rPr lang="en-US" sz="3200" dirty="0" smtClean="0"/>
              <a:t>1970</a:t>
            </a:r>
          </a:p>
          <a:p>
            <a:r>
              <a:rPr lang="en-US" sz="3200" dirty="0" smtClean="0"/>
              <a:t>World population             		3 ½ billion</a:t>
            </a:r>
          </a:p>
          <a:p>
            <a:r>
              <a:rPr lang="en-US" sz="3200" dirty="0" smtClean="0"/>
              <a:t>Missionaries connected with North American assemblies		           				</a:t>
            </a:r>
          </a:p>
          <a:p>
            <a:pPr marL="0" indent="0">
              <a:buNone/>
            </a:pPr>
            <a:r>
              <a:rPr lang="en-US" sz="3200" dirty="0"/>
              <a:t>	</a:t>
            </a:r>
            <a:r>
              <a:rPr lang="en-US" sz="3200" dirty="0" smtClean="0"/>
              <a:t>		498 </a:t>
            </a:r>
          </a:p>
        </p:txBody>
      </p:sp>
      <p:sp>
        <p:nvSpPr>
          <p:cNvPr id="6" name="Content Placeholder 2"/>
          <p:cNvSpPr>
            <a:spLocks noGrp="1"/>
          </p:cNvSpPr>
          <p:nvPr>
            <p:ph sz="half" idx="1"/>
          </p:nvPr>
        </p:nvSpPr>
        <p:spPr>
          <a:xfrm>
            <a:off x="6185147" y="2029149"/>
            <a:ext cx="4396339" cy="4195763"/>
          </a:xfrm>
        </p:spPr>
        <p:txBody>
          <a:bodyPr>
            <a:noAutofit/>
          </a:bodyPr>
          <a:lstStyle/>
          <a:p>
            <a:pPr marL="0" indent="0" algn="ctr">
              <a:buNone/>
            </a:pPr>
            <a:r>
              <a:rPr lang="en-US" sz="3200" dirty="0" smtClean="0"/>
              <a:t>2017</a:t>
            </a:r>
          </a:p>
          <a:p>
            <a:r>
              <a:rPr lang="en-US" sz="3200" dirty="0" smtClean="0"/>
              <a:t>World population             		7 ½ billion</a:t>
            </a:r>
          </a:p>
          <a:p>
            <a:r>
              <a:rPr lang="en-US" sz="3200" dirty="0" smtClean="0"/>
              <a:t>Missionaries connected with North American assemblies		           				</a:t>
            </a:r>
          </a:p>
          <a:p>
            <a:pPr marL="0" indent="0">
              <a:buNone/>
            </a:pPr>
            <a:r>
              <a:rPr lang="en-US" sz="3200" dirty="0"/>
              <a:t>	</a:t>
            </a:r>
            <a:r>
              <a:rPr lang="en-US" sz="3200" dirty="0" smtClean="0"/>
              <a:t>		700</a:t>
            </a:r>
          </a:p>
        </p:txBody>
      </p:sp>
    </p:spTree>
    <p:extLst>
      <p:ext uri="{BB962C8B-B14F-4D97-AF65-F5344CB8AC3E}">
        <p14:creationId xmlns:p14="http://schemas.microsoft.com/office/powerpoint/2010/main" val="136374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3">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3">
                                            <p:txEl>
                                              <p:pRg st="0" end="0"/>
                                            </p:txEl>
                                          </p:spTgt>
                                        </p:tgtEl>
                                      </p:cBhvr>
                                    </p:animEffect>
                                  </p:childTnLst>
                                </p:cTn>
                              </p:par>
                              <p:par>
                                <p:cTn id="11" presetID="49" presetClass="entr" presetSubtype="0" decel="10000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5" dur="500" fill="hold"/>
                                        <p:tgtEl>
                                          <p:spTgt spid="3">
                                            <p:txEl>
                                              <p:pRg st="1" end="1"/>
                                            </p:txEl>
                                          </p:spTgt>
                                        </p:tgtEl>
                                        <p:attrNameLst>
                                          <p:attrName>style.rotation</p:attrName>
                                        </p:attrNameLst>
                                      </p:cBhvr>
                                      <p:tavLst>
                                        <p:tav tm="0">
                                          <p:val>
                                            <p:fltVal val="360"/>
                                          </p:val>
                                        </p:tav>
                                        <p:tav tm="100000">
                                          <p:val>
                                            <p:fltVal val="0"/>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9" presetClass="entr" presetSubtype="0" decel="100000" fill="hold"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 calcmode="lin" valueType="num">
                                      <p:cBhvr>
                                        <p:cTn id="21"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6">
                                            <p:txEl>
                                              <p:pRg st="0" end="0"/>
                                            </p:txEl>
                                          </p:spTgt>
                                        </p:tgtEl>
                                        <p:attrNameLst>
                                          <p:attrName>ppt_h</p:attrName>
                                        </p:attrNameLst>
                                      </p:cBhvr>
                                      <p:tavLst>
                                        <p:tav tm="0">
                                          <p:val>
                                            <p:fltVal val="0"/>
                                          </p:val>
                                        </p:tav>
                                        <p:tav tm="100000">
                                          <p:val>
                                            <p:strVal val="#ppt_h"/>
                                          </p:val>
                                        </p:tav>
                                      </p:tavLst>
                                    </p:anim>
                                    <p:anim calcmode="lin" valueType="num">
                                      <p:cBhvr>
                                        <p:cTn id="23" dur="500" fill="hold"/>
                                        <p:tgtEl>
                                          <p:spTgt spid="6">
                                            <p:txEl>
                                              <p:pRg st="0" end="0"/>
                                            </p:txEl>
                                          </p:spTgt>
                                        </p:tgtEl>
                                        <p:attrNameLst>
                                          <p:attrName>style.rotation</p:attrName>
                                        </p:attrNameLst>
                                      </p:cBhvr>
                                      <p:tavLst>
                                        <p:tav tm="0">
                                          <p:val>
                                            <p:fltVal val="360"/>
                                          </p:val>
                                        </p:tav>
                                        <p:tav tm="100000">
                                          <p:val>
                                            <p:fltVal val="0"/>
                                          </p:val>
                                        </p:tav>
                                      </p:tavLst>
                                    </p:anim>
                                    <p:animEffect transition="in" filter="fade">
                                      <p:cBhvr>
                                        <p:cTn id="24" dur="500"/>
                                        <p:tgtEl>
                                          <p:spTgt spid="6">
                                            <p:txEl>
                                              <p:pRg st="0" end="0"/>
                                            </p:txEl>
                                          </p:spTgt>
                                        </p:tgtEl>
                                      </p:cBhvr>
                                    </p:animEffect>
                                  </p:childTnLst>
                                </p:cTn>
                              </p:par>
                              <p:par>
                                <p:cTn id="25" presetID="49" presetClass="entr" presetSubtype="0" decel="100000" fill="hold" nodeType="with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 calcmode="lin" valueType="num">
                                      <p:cBhvr>
                                        <p:cTn id="27"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28" dur="500" fill="hold"/>
                                        <p:tgtEl>
                                          <p:spTgt spid="6">
                                            <p:txEl>
                                              <p:pRg st="1" end="1"/>
                                            </p:txEl>
                                          </p:spTgt>
                                        </p:tgtEl>
                                        <p:attrNameLst>
                                          <p:attrName>ppt_h</p:attrName>
                                        </p:attrNameLst>
                                      </p:cBhvr>
                                      <p:tavLst>
                                        <p:tav tm="0">
                                          <p:val>
                                            <p:fltVal val="0"/>
                                          </p:val>
                                        </p:tav>
                                        <p:tav tm="100000">
                                          <p:val>
                                            <p:strVal val="#ppt_h"/>
                                          </p:val>
                                        </p:tav>
                                      </p:tavLst>
                                    </p:anim>
                                    <p:anim calcmode="lin" valueType="num">
                                      <p:cBhvr>
                                        <p:cTn id="29" dur="500" fill="hold"/>
                                        <p:tgtEl>
                                          <p:spTgt spid="6">
                                            <p:txEl>
                                              <p:pRg st="1" end="1"/>
                                            </p:txEl>
                                          </p:spTgt>
                                        </p:tgtEl>
                                        <p:attrNameLst>
                                          <p:attrName>style.rotation</p:attrName>
                                        </p:attrNameLst>
                                      </p:cBhvr>
                                      <p:tavLst>
                                        <p:tav tm="0">
                                          <p:val>
                                            <p:fltVal val="360"/>
                                          </p:val>
                                        </p:tav>
                                        <p:tav tm="100000">
                                          <p:val>
                                            <p:fltVal val="0"/>
                                          </p:val>
                                        </p:tav>
                                      </p:tavLst>
                                    </p:anim>
                                    <p:animEffect transition="in" filter="fade">
                                      <p:cBhvr>
                                        <p:cTn id="30" dur="500"/>
                                        <p:tgtEl>
                                          <p:spTgt spid="6">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49" presetClass="entr" presetSubtype="0" decel="100000" fill="hold"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 calcmode="lin" valueType="num">
                                      <p:cBhvr>
                                        <p:cTn id="35"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7" dur="500" fill="hold"/>
                                        <p:tgtEl>
                                          <p:spTgt spid="3">
                                            <p:txEl>
                                              <p:pRg st="2" end="2"/>
                                            </p:txEl>
                                          </p:spTgt>
                                        </p:tgtEl>
                                        <p:attrNameLst>
                                          <p:attrName>style.rotation</p:attrName>
                                        </p:attrNameLst>
                                      </p:cBhvr>
                                      <p:tavLst>
                                        <p:tav tm="0">
                                          <p:val>
                                            <p:fltVal val="360"/>
                                          </p:val>
                                        </p:tav>
                                        <p:tav tm="100000">
                                          <p:val>
                                            <p:fltVal val="0"/>
                                          </p:val>
                                        </p:tav>
                                      </p:tavLst>
                                    </p:anim>
                                    <p:animEffect transition="in" filter="fade">
                                      <p:cBhvr>
                                        <p:cTn id="38" dur="500"/>
                                        <p:tgtEl>
                                          <p:spTgt spid="3">
                                            <p:txEl>
                                              <p:pRg st="2" end="2"/>
                                            </p:txEl>
                                          </p:spTgt>
                                        </p:tgtEl>
                                      </p:cBhvr>
                                    </p:animEffect>
                                  </p:childTnLst>
                                </p:cTn>
                              </p:par>
                              <p:par>
                                <p:cTn id="39" presetID="49" presetClass="entr" presetSubtype="0" decel="100000" fill="hold" nodeType="withEffect">
                                  <p:stCondLst>
                                    <p:cond delay="0"/>
                                  </p:stCondLst>
                                  <p:childTnLst>
                                    <p:set>
                                      <p:cBhvr>
                                        <p:cTn id="40" dur="1" fill="hold">
                                          <p:stCondLst>
                                            <p:cond delay="0"/>
                                          </p:stCondLst>
                                        </p:cTn>
                                        <p:tgtEl>
                                          <p:spTgt spid="3">
                                            <p:txEl>
                                              <p:pRg st="3" end="3"/>
                                            </p:txEl>
                                          </p:spTgt>
                                        </p:tgtEl>
                                        <p:attrNameLst>
                                          <p:attrName>style.visibility</p:attrName>
                                        </p:attrNameLst>
                                      </p:cBhvr>
                                      <p:to>
                                        <p:strVal val="visible"/>
                                      </p:to>
                                    </p:set>
                                    <p:anim calcmode="lin" valueType="num">
                                      <p:cBhvr>
                                        <p:cTn id="4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42" dur="500" fill="hold"/>
                                        <p:tgtEl>
                                          <p:spTgt spid="3">
                                            <p:txEl>
                                              <p:pRg st="3" end="3"/>
                                            </p:txEl>
                                          </p:spTgt>
                                        </p:tgtEl>
                                        <p:attrNameLst>
                                          <p:attrName>ppt_h</p:attrName>
                                        </p:attrNameLst>
                                      </p:cBhvr>
                                      <p:tavLst>
                                        <p:tav tm="0">
                                          <p:val>
                                            <p:fltVal val="0"/>
                                          </p:val>
                                        </p:tav>
                                        <p:tav tm="100000">
                                          <p:val>
                                            <p:strVal val="#ppt_h"/>
                                          </p:val>
                                        </p:tav>
                                      </p:tavLst>
                                    </p:anim>
                                    <p:anim calcmode="lin" valueType="num">
                                      <p:cBhvr>
                                        <p:cTn id="43" dur="500" fill="hold"/>
                                        <p:tgtEl>
                                          <p:spTgt spid="3">
                                            <p:txEl>
                                              <p:pRg st="3" end="3"/>
                                            </p:txEl>
                                          </p:spTgt>
                                        </p:tgtEl>
                                        <p:attrNameLst>
                                          <p:attrName>style.rotation</p:attrName>
                                        </p:attrNameLst>
                                      </p:cBhvr>
                                      <p:tavLst>
                                        <p:tav tm="0">
                                          <p:val>
                                            <p:fltVal val="360"/>
                                          </p:val>
                                        </p:tav>
                                        <p:tav tm="100000">
                                          <p:val>
                                            <p:fltVal val="0"/>
                                          </p:val>
                                        </p:tav>
                                      </p:tavLst>
                                    </p:anim>
                                    <p:animEffect transition="in" filter="fade">
                                      <p:cBhvr>
                                        <p:cTn id="44" dur="500"/>
                                        <p:tgtEl>
                                          <p:spTgt spid="3">
                                            <p:txEl>
                                              <p:pRg st="3" end="3"/>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49" presetClass="entr" presetSubtype="0" decel="100000" fill="hold" nodeType="clickEffect">
                                  <p:stCondLst>
                                    <p:cond delay="0"/>
                                  </p:stCondLst>
                                  <p:childTnLst>
                                    <p:set>
                                      <p:cBhvr>
                                        <p:cTn id="48" dur="1" fill="hold">
                                          <p:stCondLst>
                                            <p:cond delay="0"/>
                                          </p:stCondLst>
                                        </p:cTn>
                                        <p:tgtEl>
                                          <p:spTgt spid="6">
                                            <p:txEl>
                                              <p:pRg st="2" end="2"/>
                                            </p:txEl>
                                          </p:spTgt>
                                        </p:tgtEl>
                                        <p:attrNameLst>
                                          <p:attrName>style.visibility</p:attrName>
                                        </p:attrNameLst>
                                      </p:cBhvr>
                                      <p:to>
                                        <p:strVal val="visible"/>
                                      </p:to>
                                    </p:set>
                                    <p:anim calcmode="lin" valueType="num">
                                      <p:cBhvr>
                                        <p:cTn id="49"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50" dur="500" fill="hold"/>
                                        <p:tgtEl>
                                          <p:spTgt spid="6">
                                            <p:txEl>
                                              <p:pRg st="2" end="2"/>
                                            </p:txEl>
                                          </p:spTgt>
                                        </p:tgtEl>
                                        <p:attrNameLst>
                                          <p:attrName>ppt_h</p:attrName>
                                        </p:attrNameLst>
                                      </p:cBhvr>
                                      <p:tavLst>
                                        <p:tav tm="0">
                                          <p:val>
                                            <p:fltVal val="0"/>
                                          </p:val>
                                        </p:tav>
                                        <p:tav tm="100000">
                                          <p:val>
                                            <p:strVal val="#ppt_h"/>
                                          </p:val>
                                        </p:tav>
                                      </p:tavLst>
                                    </p:anim>
                                    <p:anim calcmode="lin" valueType="num">
                                      <p:cBhvr>
                                        <p:cTn id="51" dur="500" fill="hold"/>
                                        <p:tgtEl>
                                          <p:spTgt spid="6">
                                            <p:txEl>
                                              <p:pRg st="2" end="2"/>
                                            </p:txEl>
                                          </p:spTgt>
                                        </p:tgtEl>
                                        <p:attrNameLst>
                                          <p:attrName>style.rotation</p:attrName>
                                        </p:attrNameLst>
                                      </p:cBhvr>
                                      <p:tavLst>
                                        <p:tav tm="0">
                                          <p:val>
                                            <p:fltVal val="360"/>
                                          </p:val>
                                        </p:tav>
                                        <p:tav tm="100000">
                                          <p:val>
                                            <p:fltVal val="0"/>
                                          </p:val>
                                        </p:tav>
                                      </p:tavLst>
                                    </p:anim>
                                    <p:animEffect transition="in" filter="fade">
                                      <p:cBhvr>
                                        <p:cTn id="52" dur="500"/>
                                        <p:tgtEl>
                                          <p:spTgt spid="6">
                                            <p:txEl>
                                              <p:pRg st="2" end="2"/>
                                            </p:txEl>
                                          </p:spTgt>
                                        </p:tgtEl>
                                      </p:cBhvr>
                                    </p:animEffect>
                                  </p:childTnLst>
                                </p:cTn>
                              </p:par>
                              <p:par>
                                <p:cTn id="53" presetID="49" presetClass="entr" presetSubtype="0" decel="100000" fill="hold" nodeType="withEffect">
                                  <p:stCondLst>
                                    <p:cond delay="0"/>
                                  </p:stCondLst>
                                  <p:childTnLst>
                                    <p:set>
                                      <p:cBhvr>
                                        <p:cTn id="54" dur="1" fill="hold">
                                          <p:stCondLst>
                                            <p:cond delay="0"/>
                                          </p:stCondLst>
                                        </p:cTn>
                                        <p:tgtEl>
                                          <p:spTgt spid="6">
                                            <p:txEl>
                                              <p:pRg st="3" end="3"/>
                                            </p:txEl>
                                          </p:spTgt>
                                        </p:tgtEl>
                                        <p:attrNameLst>
                                          <p:attrName>style.visibility</p:attrName>
                                        </p:attrNameLst>
                                      </p:cBhvr>
                                      <p:to>
                                        <p:strVal val="visible"/>
                                      </p:to>
                                    </p:set>
                                    <p:anim calcmode="lin" valueType="num">
                                      <p:cBhvr>
                                        <p:cTn id="55" dur="500" fill="hold"/>
                                        <p:tgtEl>
                                          <p:spTgt spid="6">
                                            <p:txEl>
                                              <p:pRg st="3" end="3"/>
                                            </p:txEl>
                                          </p:spTgt>
                                        </p:tgtEl>
                                        <p:attrNameLst>
                                          <p:attrName>ppt_w</p:attrName>
                                        </p:attrNameLst>
                                      </p:cBhvr>
                                      <p:tavLst>
                                        <p:tav tm="0">
                                          <p:val>
                                            <p:fltVal val="0"/>
                                          </p:val>
                                        </p:tav>
                                        <p:tav tm="100000">
                                          <p:val>
                                            <p:strVal val="#ppt_w"/>
                                          </p:val>
                                        </p:tav>
                                      </p:tavLst>
                                    </p:anim>
                                    <p:anim calcmode="lin" valueType="num">
                                      <p:cBhvr>
                                        <p:cTn id="56" dur="500" fill="hold"/>
                                        <p:tgtEl>
                                          <p:spTgt spid="6">
                                            <p:txEl>
                                              <p:pRg st="3" end="3"/>
                                            </p:txEl>
                                          </p:spTgt>
                                        </p:tgtEl>
                                        <p:attrNameLst>
                                          <p:attrName>ppt_h</p:attrName>
                                        </p:attrNameLst>
                                      </p:cBhvr>
                                      <p:tavLst>
                                        <p:tav tm="0">
                                          <p:val>
                                            <p:fltVal val="0"/>
                                          </p:val>
                                        </p:tav>
                                        <p:tav tm="100000">
                                          <p:val>
                                            <p:strVal val="#ppt_h"/>
                                          </p:val>
                                        </p:tav>
                                      </p:tavLst>
                                    </p:anim>
                                    <p:anim calcmode="lin" valueType="num">
                                      <p:cBhvr>
                                        <p:cTn id="57" dur="500" fill="hold"/>
                                        <p:tgtEl>
                                          <p:spTgt spid="6">
                                            <p:txEl>
                                              <p:pRg st="3" end="3"/>
                                            </p:txEl>
                                          </p:spTgt>
                                        </p:tgtEl>
                                        <p:attrNameLst>
                                          <p:attrName>style.rotation</p:attrName>
                                        </p:attrNameLst>
                                      </p:cBhvr>
                                      <p:tavLst>
                                        <p:tav tm="0">
                                          <p:val>
                                            <p:fltVal val="360"/>
                                          </p:val>
                                        </p:tav>
                                        <p:tav tm="100000">
                                          <p:val>
                                            <p:fltVal val="0"/>
                                          </p:val>
                                        </p:tav>
                                      </p:tavLst>
                                    </p:anim>
                                    <p:animEffect transition="in" filter="fade">
                                      <p:cBhvr>
                                        <p:cTn id="58"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10950633" cy="1400530"/>
          </a:xfrm>
        </p:spPr>
        <p:txBody>
          <a:bodyPr/>
          <a:lstStyle/>
          <a:p>
            <a:pPr algn="ctr"/>
            <a:r>
              <a:rPr lang="en-US" sz="6000" dirty="0" smtClean="0"/>
              <a:t>Are Missionaries still Needed</a:t>
            </a:r>
            <a:r>
              <a:rPr lang="en-US" sz="6000" dirty="0"/>
              <a:t>?</a:t>
            </a:r>
          </a:p>
        </p:txBody>
      </p:sp>
      <p:sp>
        <p:nvSpPr>
          <p:cNvPr id="3" name="Content Placeholder 2"/>
          <p:cNvSpPr>
            <a:spLocks noGrp="1"/>
          </p:cNvSpPr>
          <p:nvPr>
            <p:ph idx="1"/>
          </p:nvPr>
        </p:nvSpPr>
        <p:spPr/>
        <p:txBody>
          <a:bodyPr>
            <a:normAutofit/>
          </a:bodyPr>
          <a:lstStyle/>
          <a:p>
            <a:r>
              <a:rPr lang="en-US" sz="3200" dirty="0" smtClean="0"/>
              <a:t>Nearly all </a:t>
            </a:r>
            <a:r>
              <a:rPr lang="en-US" sz="3200" dirty="0"/>
              <a:t>f</a:t>
            </a:r>
            <a:r>
              <a:rPr lang="en-US" sz="3200" dirty="0" smtClean="0"/>
              <a:t>uture </a:t>
            </a:r>
            <a:r>
              <a:rPr lang="en-US" sz="3200" dirty="0"/>
              <a:t>p</a:t>
            </a:r>
            <a:r>
              <a:rPr lang="en-US" sz="3200" dirty="0" smtClean="0"/>
              <a:t>opulation </a:t>
            </a:r>
            <a:r>
              <a:rPr lang="en-US" sz="3200" dirty="0"/>
              <a:t>g</a:t>
            </a:r>
            <a:r>
              <a:rPr lang="en-US" sz="3200" dirty="0" smtClean="0"/>
              <a:t>rowth </a:t>
            </a:r>
            <a:r>
              <a:rPr lang="en-US" sz="3200" dirty="0"/>
              <a:t>w</a:t>
            </a:r>
            <a:r>
              <a:rPr lang="en-US" sz="3200" dirty="0" smtClean="0"/>
              <a:t>ill </a:t>
            </a:r>
            <a:r>
              <a:rPr lang="en-US" sz="3200" dirty="0"/>
              <a:t>b</a:t>
            </a:r>
            <a:r>
              <a:rPr lang="en-US" sz="3200" dirty="0" smtClean="0"/>
              <a:t>e </a:t>
            </a:r>
            <a:r>
              <a:rPr lang="en-US" sz="3200" dirty="0"/>
              <a:t>in the </a:t>
            </a:r>
            <a:r>
              <a:rPr lang="en-US" sz="3200" dirty="0" smtClean="0"/>
              <a:t>world’s </a:t>
            </a:r>
            <a:r>
              <a:rPr lang="en-US" sz="3200" dirty="0"/>
              <a:t>l</a:t>
            </a:r>
            <a:r>
              <a:rPr lang="en-US" sz="3200" dirty="0" smtClean="0"/>
              <a:t>ess </a:t>
            </a:r>
            <a:r>
              <a:rPr lang="en-US" sz="3200" dirty="0"/>
              <a:t>d</a:t>
            </a:r>
            <a:r>
              <a:rPr lang="en-US" sz="3200" dirty="0" smtClean="0"/>
              <a:t>eveloped </a:t>
            </a:r>
            <a:r>
              <a:rPr lang="en-US" sz="3200" dirty="0"/>
              <a:t>c</a:t>
            </a:r>
            <a:r>
              <a:rPr lang="en-US" sz="3200" dirty="0" smtClean="0"/>
              <a:t>ountries</a:t>
            </a:r>
            <a:r>
              <a:rPr lang="en-US" sz="3200" dirty="0"/>
              <a:t>.</a:t>
            </a:r>
          </a:p>
        </p:txBody>
      </p:sp>
    </p:spTree>
    <p:extLst>
      <p:ext uri="{BB962C8B-B14F-4D97-AF65-F5344CB8AC3E}">
        <p14:creationId xmlns:p14="http://schemas.microsoft.com/office/powerpoint/2010/main" val="77888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3">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800100" y="860425"/>
            <a:ext cx="8153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pPr>
            <a:r>
              <a:rPr lang="en-US" altLang="en-US" sz="1600" b="1" dirty="0"/>
              <a:t>Billions</a:t>
            </a:r>
          </a:p>
        </p:txBody>
      </p:sp>
      <p:graphicFrame>
        <p:nvGraphicFramePr>
          <p:cNvPr id="29700" name="Object 4"/>
          <p:cNvGraphicFramePr>
            <a:graphicFrameLocks noChangeAspect="1"/>
          </p:cNvGraphicFramePr>
          <p:nvPr>
            <p:extLst>
              <p:ext uri="{D42A27DB-BD31-4B8C-83A1-F6EECF244321}">
                <p14:modId xmlns:p14="http://schemas.microsoft.com/office/powerpoint/2010/main" val="22684538"/>
              </p:ext>
            </p:extLst>
          </p:nvPr>
        </p:nvGraphicFramePr>
        <p:xfrm>
          <a:off x="0" y="906242"/>
          <a:ext cx="12192000" cy="6569515"/>
        </p:xfrm>
        <a:graphic>
          <a:graphicData uri="http://schemas.openxmlformats.org/presentationml/2006/ole">
            <mc:AlternateContent xmlns:mc="http://schemas.openxmlformats.org/markup-compatibility/2006">
              <mc:Choice xmlns:v="urn:schemas-microsoft-com:vml" Requires="v">
                <p:oleObj spid="_x0000_s1093" name="Chart" r:id="rId4" imgW="8010335" imgH="4790871" progId="MSGraph.Chart.8">
                  <p:embed followColorScheme="full"/>
                </p:oleObj>
              </mc:Choice>
              <mc:Fallback>
                <p:oleObj name="Chart" r:id="rId4" imgW="8010335" imgH="4790871" progId="MSGraph.Chart.8">
                  <p:embed followColorScheme="full"/>
                  <p:pic>
                    <p:nvPicPr>
                      <p:cNvPr id="0" name=""/>
                      <p:cNvPicPr>
                        <a:picLocks noChangeAspect="1" noChangeArrowheads="1"/>
                      </p:cNvPicPr>
                      <p:nvPr/>
                    </p:nvPicPr>
                    <p:blipFill>
                      <a:blip r:embed="rId5"/>
                      <a:srcRect/>
                      <a:stretch>
                        <a:fillRect/>
                      </a:stretch>
                    </p:blipFill>
                    <p:spPr bwMode="auto">
                      <a:xfrm>
                        <a:off x="0" y="906242"/>
                        <a:ext cx="12192000" cy="6569515"/>
                      </a:xfrm>
                      <a:prstGeom prst="rect">
                        <a:avLst/>
                      </a:prstGeom>
                      <a:gradFill>
                        <a:gsLst>
                          <a:gs pos="10000">
                            <a:schemeClr val="bg2">
                              <a:tint val="97000"/>
                              <a:hueMod val="92000"/>
                              <a:satMod val="169000"/>
                              <a:lumMod val="164000"/>
                            </a:schemeClr>
                          </a:gs>
                          <a:gs pos="100000">
                            <a:schemeClr val="bg2">
                              <a:shade val="96000"/>
                              <a:satMod val="120000"/>
                              <a:lumMod val="90000"/>
                            </a:schemeClr>
                          </a:gs>
                        </a:gsLst>
                        <a:lin ang="6120000" scaled="1"/>
                      </a:gradFill>
                      <a:ln>
                        <a:noFill/>
                      </a:ln>
                      <a:effectLst/>
                      <a:extLst/>
                    </p:spPr>
                  </p:pic>
                </p:oleObj>
              </mc:Fallback>
            </mc:AlternateContent>
          </a:graphicData>
        </a:graphic>
      </p:graphicFrame>
      <p:sp>
        <p:nvSpPr>
          <p:cNvPr id="29701" name="Text Box 5"/>
          <p:cNvSpPr txBox="1">
            <a:spLocks noChangeArrowheads="1"/>
          </p:cNvSpPr>
          <p:nvPr/>
        </p:nvSpPr>
        <p:spPr bwMode="auto">
          <a:xfrm>
            <a:off x="4876799" y="4191000"/>
            <a:ext cx="3686287" cy="954107"/>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800" b="1" dirty="0">
                <a:solidFill>
                  <a:schemeClr val="bg1"/>
                </a:solidFill>
              </a:rPr>
              <a:t>Less Developed Regions</a:t>
            </a:r>
          </a:p>
        </p:txBody>
      </p:sp>
      <p:sp>
        <p:nvSpPr>
          <p:cNvPr id="29702" name="Text Box 6"/>
          <p:cNvSpPr txBox="1">
            <a:spLocks noChangeArrowheads="1"/>
          </p:cNvSpPr>
          <p:nvPr/>
        </p:nvSpPr>
        <p:spPr bwMode="auto">
          <a:xfrm>
            <a:off x="4948516" y="5528578"/>
            <a:ext cx="437836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400" b="1" dirty="0">
                <a:solidFill>
                  <a:schemeClr val="bg1"/>
                </a:solidFill>
              </a:rPr>
              <a:t>More Developed Regions</a:t>
            </a:r>
            <a:endParaRPr lang="en-US" altLang="en-US" sz="2400" dirty="0"/>
          </a:p>
        </p:txBody>
      </p:sp>
      <p:sp>
        <p:nvSpPr>
          <p:cNvPr id="29706" name="Rectangle 10"/>
          <p:cNvSpPr>
            <a:spLocks noGrp="1" noChangeArrowheads="1"/>
          </p:cNvSpPr>
          <p:nvPr>
            <p:ph type="title"/>
          </p:nvPr>
        </p:nvSpPr>
        <p:spPr bwMode="auto">
          <a:xfrm>
            <a:off x="800100" y="152400"/>
            <a:ext cx="10280276" cy="89109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algn="ctr"/>
            <a:r>
              <a:rPr lang="en-US" altLang="en-US" sz="4800" dirty="0"/>
              <a:t>Growth </a:t>
            </a:r>
            <a:r>
              <a:rPr lang="en-US" altLang="en-US" sz="4800" dirty="0" smtClean="0"/>
              <a:t>Rate Comparison</a:t>
            </a:r>
            <a:endParaRPr lang="en-US" altLang="en-US" sz="4800" dirty="0"/>
          </a:p>
        </p:txBody>
      </p:sp>
      <p:sp>
        <p:nvSpPr>
          <p:cNvPr id="2" name="Rectangular Callout 1"/>
          <p:cNvSpPr/>
          <p:nvPr/>
        </p:nvSpPr>
        <p:spPr>
          <a:xfrm>
            <a:off x="1470212" y="4912659"/>
            <a:ext cx="1371600" cy="546847"/>
          </a:xfrm>
          <a:prstGeom prst="wedgeRectCallout">
            <a:avLst>
              <a:gd name="adj1" fmla="val -48938"/>
              <a:gd name="adj2" fmla="val 110041"/>
            </a:avLst>
          </a:prstGeom>
          <a:gradFill>
            <a:gsLst>
              <a:gs pos="10000">
                <a:schemeClr val="bg2">
                  <a:tint val="97000"/>
                  <a:hueMod val="92000"/>
                  <a:satMod val="169000"/>
                  <a:lumMod val="164000"/>
                </a:schemeClr>
              </a:gs>
              <a:gs pos="100000">
                <a:schemeClr val="bg2">
                  <a:shade val="96000"/>
                  <a:satMod val="120000"/>
                  <a:lumMod val="90000"/>
                </a:schemeClr>
              </a:gs>
            </a:gsLst>
            <a:lin ang="612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33%</a:t>
            </a:r>
            <a:endParaRPr lang="en-US" dirty="0"/>
          </a:p>
        </p:txBody>
      </p:sp>
      <p:sp>
        <p:nvSpPr>
          <p:cNvPr id="8" name="Rectangular Callout 7"/>
          <p:cNvSpPr/>
          <p:nvPr/>
        </p:nvSpPr>
        <p:spPr>
          <a:xfrm>
            <a:off x="9912273" y="4912658"/>
            <a:ext cx="1371600" cy="546847"/>
          </a:xfrm>
          <a:prstGeom prst="wedgeRectCallout">
            <a:avLst>
              <a:gd name="adj1" fmla="val 47140"/>
              <a:gd name="adj2" fmla="val 141188"/>
            </a:avLst>
          </a:prstGeom>
          <a:gradFill>
            <a:gsLst>
              <a:gs pos="10000">
                <a:schemeClr val="bg2">
                  <a:tint val="97000"/>
                  <a:hueMod val="92000"/>
                  <a:satMod val="169000"/>
                  <a:lumMod val="164000"/>
                </a:schemeClr>
              </a:gs>
              <a:gs pos="100000">
                <a:schemeClr val="bg2">
                  <a:shade val="96000"/>
                  <a:satMod val="120000"/>
                  <a:lumMod val="90000"/>
                </a:schemeClr>
              </a:gs>
            </a:gsLst>
            <a:lin ang="612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11%</a:t>
            </a:r>
            <a:endParaRPr lang="en-US" dirty="0"/>
          </a:p>
        </p:txBody>
      </p:sp>
    </p:spTree>
    <p:extLst>
      <p:ext uri="{BB962C8B-B14F-4D97-AF65-F5344CB8AC3E}">
        <p14:creationId xmlns:p14="http://schemas.microsoft.com/office/powerpoint/2010/main" val="2434935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hart Placeholder 3"/>
          <p:cNvPicPr>
            <a:picLocks noGrp="1" noChangeAspect="1"/>
          </p:cNvPicPr>
          <p:nvPr>
            <p:ph type="chart" idx="1"/>
          </p:nvPr>
        </p:nvPicPr>
        <p:blipFill rotWithShape="1">
          <a:blip r:embed="rId2"/>
          <a:srcRect l="13564" t="22164" r="14115" b="6827"/>
          <a:stretch/>
        </p:blipFill>
        <p:spPr>
          <a:xfrm>
            <a:off x="0" y="0"/>
            <a:ext cx="12417444" cy="6858000"/>
          </a:xfrm>
          <a:prstGeom prst="rect">
            <a:avLst/>
          </a:prstGeom>
        </p:spPr>
      </p:pic>
      <p:sp>
        <p:nvSpPr>
          <p:cNvPr id="7" name="Rectangle 6"/>
          <p:cNvSpPr/>
          <p:nvPr/>
        </p:nvSpPr>
        <p:spPr>
          <a:xfrm>
            <a:off x="4351795" y="5514282"/>
            <a:ext cx="6225703" cy="418218"/>
          </a:xfrm>
          <a:prstGeom prst="rect">
            <a:avLst/>
          </a:prstGeom>
          <a:gradFill>
            <a:gsLst>
              <a:gs pos="0">
                <a:srgbClr val="FFFF00"/>
              </a:gs>
              <a:gs pos="100000">
                <a:schemeClr val="accent1">
                  <a:shade val="90000"/>
                  <a:lumMod val="84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4518212" y="5513295"/>
            <a:ext cx="5226687" cy="369332"/>
          </a:xfrm>
          <a:prstGeom prst="rect">
            <a:avLst/>
          </a:prstGeom>
          <a:noFill/>
        </p:spPr>
        <p:txBody>
          <a:bodyPr wrap="none" rtlCol="0">
            <a:spAutoFit/>
          </a:bodyPr>
          <a:lstStyle/>
          <a:p>
            <a:r>
              <a:rPr lang="en-US" dirty="0" smtClean="0">
                <a:solidFill>
                  <a:schemeClr val="bg1"/>
                </a:solidFill>
              </a:rPr>
              <a:t>Green dot represents significant Christians testimony</a:t>
            </a:r>
            <a:endParaRPr lang="en-US" dirty="0">
              <a:solidFill>
                <a:schemeClr val="bg1"/>
              </a:solidFill>
            </a:endParaRPr>
          </a:p>
        </p:txBody>
      </p:sp>
      <p:sp>
        <p:nvSpPr>
          <p:cNvPr id="5" name="TextBox 4"/>
          <p:cNvSpPr txBox="1"/>
          <p:nvPr/>
        </p:nvSpPr>
        <p:spPr>
          <a:xfrm>
            <a:off x="4518212" y="5513295"/>
            <a:ext cx="5064400" cy="369332"/>
          </a:xfrm>
          <a:prstGeom prst="rect">
            <a:avLst/>
          </a:prstGeom>
          <a:noFill/>
        </p:spPr>
        <p:txBody>
          <a:bodyPr wrap="none" rtlCol="0">
            <a:spAutoFit/>
          </a:bodyPr>
          <a:lstStyle/>
          <a:p>
            <a:r>
              <a:rPr lang="en-US" dirty="0" smtClean="0">
                <a:solidFill>
                  <a:schemeClr val="bg1"/>
                </a:solidFill>
              </a:rPr>
              <a:t>Yellow dot represents nominal Christians testimony</a:t>
            </a:r>
            <a:endParaRPr lang="en-US" dirty="0">
              <a:solidFill>
                <a:schemeClr val="bg1"/>
              </a:solidFill>
            </a:endParaRPr>
          </a:p>
        </p:txBody>
      </p:sp>
      <p:sp>
        <p:nvSpPr>
          <p:cNvPr id="6" name="TextBox 5"/>
          <p:cNvSpPr txBox="1"/>
          <p:nvPr/>
        </p:nvSpPr>
        <p:spPr>
          <a:xfrm>
            <a:off x="4518212" y="5515075"/>
            <a:ext cx="3740448" cy="369332"/>
          </a:xfrm>
          <a:prstGeom prst="rect">
            <a:avLst/>
          </a:prstGeom>
          <a:noFill/>
        </p:spPr>
        <p:txBody>
          <a:bodyPr wrap="none" rtlCol="0">
            <a:spAutoFit/>
          </a:bodyPr>
          <a:lstStyle/>
          <a:p>
            <a:r>
              <a:rPr lang="en-US" dirty="0" smtClean="0">
                <a:solidFill>
                  <a:schemeClr val="bg1"/>
                </a:solidFill>
              </a:rPr>
              <a:t>Red dot represents unreached people</a:t>
            </a:r>
            <a:endParaRPr lang="en-US" dirty="0">
              <a:solidFill>
                <a:schemeClr val="bg1"/>
              </a:solidFill>
            </a:endParaRPr>
          </a:p>
        </p:txBody>
      </p:sp>
    </p:spTree>
    <p:extLst>
      <p:ext uri="{BB962C8B-B14F-4D97-AF65-F5344CB8AC3E}">
        <p14:creationId xmlns:p14="http://schemas.microsoft.com/office/powerpoint/2010/main" val="329900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1"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5"/>
                                        </p:tgtEl>
                                      </p:cBhvr>
                                    </p:animEffect>
                                    <p:set>
                                      <p:cBhvr>
                                        <p:cTn id="22" dur="1" fill="hold">
                                          <p:stCondLst>
                                            <p:cond delay="499"/>
                                          </p:stCondLst>
                                        </p:cTn>
                                        <p:tgtEl>
                                          <p:spTgt spid="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1"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6"/>
                                        </p:tgtEl>
                                      </p:cBhvr>
                                    </p:animEffect>
                                    <p:set>
                                      <p:cBhvr>
                                        <p:cTn id="3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5" grpId="0"/>
      <p:bldP spid="5" grpId="1"/>
      <p:bldP spid="6" grpId="0"/>
      <p:bldP spid="6" grpId="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9540" y="2505075"/>
            <a:ext cx="4386912" cy="4183626"/>
          </a:xfrm>
          <a:prstGeom prst="rect">
            <a:avLst/>
          </a:prstGeom>
        </p:spPr>
      </p:pic>
      <p:sp>
        <p:nvSpPr>
          <p:cNvPr id="2" name="Title 1"/>
          <p:cNvSpPr>
            <a:spLocks noGrp="1"/>
          </p:cNvSpPr>
          <p:nvPr>
            <p:ph type="title"/>
          </p:nvPr>
        </p:nvSpPr>
        <p:spPr>
          <a:xfrm>
            <a:off x="1404965" y="468207"/>
            <a:ext cx="9404723" cy="1400530"/>
          </a:xfrm>
        </p:spPr>
        <p:txBody>
          <a:bodyPr>
            <a:normAutofit/>
          </a:bodyPr>
          <a:lstStyle/>
          <a:p>
            <a:pPr algn="ctr"/>
            <a:r>
              <a:rPr lang="en-US" b="1" dirty="0">
                <a:solidFill>
                  <a:schemeClr val="bg1"/>
                </a:solidFill>
              </a:rPr>
              <a:t>What Does The World Population Really Look Like </a:t>
            </a:r>
            <a:r>
              <a:rPr lang="en-US" b="1" dirty="0" smtClean="0">
                <a:solidFill>
                  <a:schemeClr val="bg1"/>
                </a:solidFill>
              </a:rPr>
              <a:t>?</a:t>
            </a:r>
            <a:endParaRPr lang="en-US" dirty="0">
              <a:solidFill>
                <a:schemeClr val="bg1"/>
              </a:solidFill>
            </a:endParaRPr>
          </a:p>
        </p:txBody>
      </p:sp>
      <p:sp>
        <p:nvSpPr>
          <p:cNvPr id="6" name="Content Placeholder 5"/>
          <p:cNvSpPr>
            <a:spLocks noGrp="1"/>
          </p:cNvSpPr>
          <p:nvPr>
            <p:ph sz="half" idx="2"/>
          </p:nvPr>
        </p:nvSpPr>
        <p:spPr>
          <a:xfrm>
            <a:off x="0" y="2182592"/>
            <a:ext cx="5025216" cy="3684588"/>
          </a:xfrm>
        </p:spPr>
        <p:txBody>
          <a:bodyPr>
            <a:normAutofit fontScale="92500" lnSpcReduction="10000"/>
          </a:bodyPr>
          <a:lstStyle/>
          <a:p>
            <a:pPr marL="1200150" lvl="2" indent="-285750"/>
            <a:r>
              <a:rPr lang="en-US" sz="2800" dirty="0">
                <a:solidFill>
                  <a:schemeClr val="bg1"/>
                </a:solidFill>
              </a:rPr>
              <a:t>For every 100 people on the planet: </a:t>
            </a:r>
          </a:p>
          <a:p>
            <a:pPr marL="1200150" lvl="2" indent="-285750"/>
            <a:r>
              <a:rPr lang="en-US" sz="2800" dirty="0">
                <a:solidFill>
                  <a:schemeClr val="bg1"/>
                </a:solidFill>
              </a:rPr>
              <a:t>57 are Asian </a:t>
            </a:r>
          </a:p>
          <a:p>
            <a:pPr marL="1200150" lvl="2" indent="-285750"/>
            <a:r>
              <a:rPr lang="en-US" sz="2800" dirty="0">
                <a:solidFill>
                  <a:schemeClr val="bg1"/>
                </a:solidFill>
              </a:rPr>
              <a:t>21 are European </a:t>
            </a:r>
          </a:p>
          <a:p>
            <a:pPr marL="1200150" lvl="2" indent="-285750"/>
            <a:r>
              <a:rPr lang="en-US" sz="2800" dirty="0">
                <a:solidFill>
                  <a:schemeClr val="bg1"/>
                </a:solidFill>
              </a:rPr>
              <a:t>14 are from the Americas </a:t>
            </a:r>
          </a:p>
          <a:p>
            <a:pPr marL="1200150" lvl="2" indent="-285750"/>
            <a:r>
              <a:rPr lang="en-US" sz="2800" dirty="0">
                <a:solidFill>
                  <a:schemeClr val="bg1"/>
                </a:solidFill>
              </a:rPr>
              <a:t>8 are African </a:t>
            </a:r>
          </a:p>
          <a:p>
            <a:pPr marL="1200150" lvl="2" indent="-285750"/>
            <a:r>
              <a:rPr lang="en-US" sz="2800" dirty="0">
                <a:solidFill>
                  <a:schemeClr val="bg1"/>
                </a:solidFill>
              </a:rPr>
              <a:t>52 are female </a:t>
            </a:r>
          </a:p>
          <a:p>
            <a:endParaRPr lang="en-US" dirty="0">
              <a:solidFill>
                <a:schemeClr val="bg1"/>
              </a:solidFill>
            </a:endParaRPr>
          </a:p>
        </p:txBody>
      </p:sp>
      <p:sp>
        <p:nvSpPr>
          <p:cNvPr id="8" name="Content Placeholder 7"/>
          <p:cNvSpPr>
            <a:spLocks noGrp="1"/>
          </p:cNvSpPr>
          <p:nvPr>
            <p:ph sz="quarter" idx="4"/>
          </p:nvPr>
        </p:nvSpPr>
        <p:spPr>
          <a:xfrm>
            <a:off x="7280346" y="2166184"/>
            <a:ext cx="5035548" cy="3684588"/>
          </a:xfrm>
        </p:spPr>
        <p:txBody>
          <a:bodyPr>
            <a:normAutofit fontScale="77500" lnSpcReduction="20000"/>
          </a:bodyPr>
          <a:lstStyle/>
          <a:p>
            <a:pPr marL="1200150" lvl="2" indent="-285750"/>
            <a:r>
              <a:rPr lang="en-US" sz="2800" dirty="0">
                <a:solidFill>
                  <a:schemeClr val="bg1"/>
                </a:solidFill>
              </a:rPr>
              <a:t>70 are not white </a:t>
            </a:r>
          </a:p>
          <a:p>
            <a:pPr marL="1200150" lvl="2" indent="-285750"/>
            <a:r>
              <a:rPr lang="en-US" sz="2800" dirty="0">
                <a:solidFill>
                  <a:schemeClr val="bg1"/>
                </a:solidFill>
              </a:rPr>
              <a:t>70 are not Christian </a:t>
            </a:r>
          </a:p>
          <a:p>
            <a:pPr marL="1200150" lvl="2" indent="-285750"/>
            <a:r>
              <a:rPr lang="en-US" sz="2800" dirty="0">
                <a:solidFill>
                  <a:schemeClr val="bg1"/>
                </a:solidFill>
              </a:rPr>
              <a:t>80 live in substandard housing </a:t>
            </a:r>
          </a:p>
          <a:p>
            <a:pPr marL="1200150" lvl="2" indent="-285750"/>
            <a:r>
              <a:rPr lang="en-US" sz="2800" dirty="0">
                <a:solidFill>
                  <a:schemeClr val="bg1"/>
                </a:solidFill>
              </a:rPr>
              <a:t>70 cannot read and write </a:t>
            </a:r>
          </a:p>
          <a:p>
            <a:pPr marL="1200150" lvl="2" indent="-285750"/>
            <a:r>
              <a:rPr lang="en-US" sz="2800" dirty="0">
                <a:solidFill>
                  <a:schemeClr val="bg1"/>
                </a:solidFill>
              </a:rPr>
              <a:t>1 has a college education </a:t>
            </a:r>
          </a:p>
          <a:p>
            <a:pPr marL="1200150" lvl="2" indent="-285750"/>
            <a:r>
              <a:rPr lang="en-US" sz="2800" dirty="0">
                <a:solidFill>
                  <a:schemeClr val="bg1"/>
                </a:solidFill>
              </a:rPr>
              <a:t>1 owns a computer </a:t>
            </a:r>
          </a:p>
          <a:p>
            <a:pPr marL="1200150" lvl="2" indent="-285750"/>
            <a:r>
              <a:rPr lang="en-US" sz="2800" dirty="0">
                <a:solidFill>
                  <a:schemeClr val="bg1"/>
                </a:solidFill>
              </a:rPr>
              <a:t>50 are </a:t>
            </a:r>
            <a:r>
              <a:rPr lang="en-US" sz="2800" dirty="0" smtClean="0">
                <a:solidFill>
                  <a:schemeClr val="bg1"/>
                </a:solidFill>
              </a:rPr>
              <a:t>malnourished</a:t>
            </a:r>
          </a:p>
          <a:p>
            <a:pPr marL="1200150" lvl="2" indent="-285750"/>
            <a:r>
              <a:rPr lang="en-US" sz="2800" dirty="0" smtClean="0">
                <a:solidFill>
                  <a:schemeClr val="bg1"/>
                </a:solidFill>
              </a:rPr>
              <a:t>60 have a cell phone</a:t>
            </a:r>
            <a:endParaRPr lang="en-US" sz="2800" dirty="0">
              <a:solidFill>
                <a:schemeClr val="bg1"/>
              </a:solidFill>
            </a:endParaRPr>
          </a:p>
        </p:txBody>
      </p:sp>
      <p:sp>
        <p:nvSpPr>
          <p:cNvPr id="4" name="Rectangle 3"/>
          <p:cNvSpPr/>
          <p:nvPr/>
        </p:nvSpPr>
        <p:spPr>
          <a:xfrm>
            <a:off x="3415553" y="4347369"/>
            <a:ext cx="6096000" cy="369332"/>
          </a:xfrm>
          <a:prstGeom prst="rect">
            <a:avLst/>
          </a:prstGeom>
        </p:spPr>
        <p:txBody>
          <a:bodyPr>
            <a:spAutoFit/>
          </a:bodyPr>
          <a:lstStyle/>
          <a:p>
            <a:endParaRPr lang="en-US" b="1" dirty="0"/>
          </a:p>
        </p:txBody>
      </p:sp>
    </p:spTree>
    <p:extLst>
      <p:ext uri="{BB962C8B-B14F-4D97-AF65-F5344CB8AC3E}">
        <p14:creationId xmlns:p14="http://schemas.microsoft.com/office/powerpoint/2010/main" val="3341753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
                                            <p:txEl>
                                              <p:pRg st="0" end="0"/>
                                            </p:txEl>
                                          </p:spTgt>
                                        </p:tgtEl>
                                        <p:attrNameLst>
                                          <p:attrName>style.visibility</p:attrName>
                                        </p:attrNameLst>
                                      </p:cBhvr>
                                      <p:to>
                                        <p:strVal val="visible"/>
                                      </p:to>
                                    </p:set>
                                    <p:animEffect transition="in" filter="fade">
                                      <p:cBhvr>
                                        <p:cTn id="37" dur="500"/>
                                        <p:tgtEl>
                                          <p:spTgt spid="8">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8">
                                            <p:txEl>
                                              <p:pRg st="1" end="1"/>
                                            </p:txEl>
                                          </p:spTgt>
                                        </p:tgtEl>
                                        <p:attrNameLst>
                                          <p:attrName>style.visibility</p:attrName>
                                        </p:attrNameLst>
                                      </p:cBhvr>
                                      <p:to>
                                        <p:strVal val="visible"/>
                                      </p:to>
                                    </p:set>
                                    <p:animEffect transition="in" filter="fade">
                                      <p:cBhvr>
                                        <p:cTn id="42" dur="500"/>
                                        <p:tgtEl>
                                          <p:spTgt spid="8">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8">
                                            <p:txEl>
                                              <p:pRg st="2" end="2"/>
                                            </p:txEl>
                                          </p:spTgt>
                                        </p:tgtEl>
                                        <p:attrNameLst>
                                          <p:attrName>style.visibility</p:attrName>
                                        </p:attrNameLst>
                                      </p:cBhvr>
                                      <p:to>
                                        <p:strVal val="visible"/>
                                      </p:to>
                                    </p:set>
                                    <p:animEffect transition="in" filter="fade">
                                      <p:cBhvr>
                                        <p:cTn id="47" dur="500"/>
                                        <p:tgtEl>
                                          <p:spTgt spid="8">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8">
                                            <p:txEl>
                                              <p:pRg st="3" end="3"/>
                                            </p:txEl>
                                          </p:spTgt>
                                        </p:tgtEl>
                                        <p:attrNameLst>
                                          <p:attrName>style.visibility</p:attrName>
                                        </p:attrNameLst>
                                      </p:cBhvr>
                                      <p:to>
                                        <p:strVal val="visible"/>
                                      </p:to>
                                    </p:set>
                                    <p:animEffect transition="in" filter="fade">
                                      <p:cBhvr>
                                        <p:cTn id="52" dur="500"/>
                                        <p:tgtEl>
                                          <p:spTgt spid="8">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8">
                                            <p:txEl>
                                              <p:pRg st="4" end="4"/>
                                            </p:txEl>
                                          </p:spTgt>
                                        </p:tgtEl>
                                        <p:attrNameLst>
                                          <p:attrName>style.visibility</p:attrName>
                                        </p:attrNameLst>
                                      </p:cBhvr>
                                      <p:to>
                                        <p:strVal val="visible"/>
                                      </p:to>
                                    </p:set>
                                    <p:animEffect transition="in" filter="fade">
                                      <p:cBhvr>
                                        <p:cTn id="57" dur="500"/>
                                        <p:tgtEl>
                                          <p:spTgt spid="8">
                                            <p:txEl>
                                              <p:pRg st="4" end="4"/>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8">
                                            <p:txEl>
                                              <p:pRg st="5" end="5"/>
                                            </p:txEl>
                                          </p:spTgt>
                                        </p:tgtEl>
                                        <p:attrNameLst>
                                          <p:attrName>style.visibility</p:attrName>
                                        </p:attrNameLst>
                                      </p:cBhvr>
                                      <p:to>
                                        <p:strVal val="visible"/>
                                      </p:to>
                                    </p:set>
                                    <p:animEffect transition="in" filter="fade">
                                      <p:cBhvr>
                                        <p:cTn id="62" dur="500"/>
                                        <p:tgtEl>
                                          <p:spTgt spid="8">
                                            <p:txEl>
                                              <p:pRg st="5" end="5"/>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8">
                                            <p:txEl>
                                              <p:pRg st="6" end="6"/>
                                            </p:txEl>
                                          </p:spTgt>
                                        </p:tgtEl>
                                        <p:attrNameLst>
                                          <p:attrName>style.visibility</p:attrName>
                                        </p:attrNameLst>
                                      </p:cBhvr>
                                      <p:to>
                                        <p:strVal val="visible"/>
                                      </p:to>
                                    </p:set>
                                    <p:animEffect transition="in" filter="fade">
                                      <p:cBhvr>
                                        <p:cTn id="67" dur="500"/>
                                        <p:tgtEl>
                                          <p:spTgt spid="8">
                                            <p:txEl>
                                              <p:pRg st="6" end="6"/>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8">
                                            <p:txEl>
                                              <p:pRg st="7" end="7"/>
                                            </p:txEl>
                                          </p:spTgt>
                                        </p:tgtEl>
                                        <p:attrNameLst>
                                          <p:attrName>style.visibility</p:attrName>
                                        </p:attrNameLst>
                                      </p:cBhvr>
                                      <p:to>
                                        <p:strVal val="visible"/>
                                      </p:to>
                                    </p:set>
                                    <p:animEffect transition="in" filter="fade">
                                      <p:cBhvr>
                                        <p:cTn id="72" dur="5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smtClean="0"/>
              <a:t>What are the problems?</a:t>
            </a:r>
            <a:endParaRPr lang="en-US" sz="5400" dirty="0"/>
          </a:p>
        </p:txBody>
      </p:sp>
      <p:sp>
        <p:nvSpPr>
          <p:cNvPr id="3" name="Content Placeholder 2"/>
          <p:cNvSpPr>
            <a:spLocks noGrp="1"/>
          </p:cNvSpPr>
          <p:nvPr>
            <p:ph idx="1"/>
          </p:nvPr>
        </p:nvSpPr>
        <p:spPr/>
        <p:txBody>
          <a:bodyPr>
            <a:normAutofit/>
          </a:bodyPr>
          <a:lstStyle/>
          <a:p>
            <a:r>
              <a:rPr lang="en-US" sz="3200" dirty="0" smtClean="0"/>
              <a:t>Obstacles with the target groups</a:t>
            </a:r>
          </a:p>
          <a:p>
            <a:pPr lvl="1"/>
            <a:r>
              <a:rPr lang="en-US" sz="2800" dirty="0" smtClean="0"/>
              <a:t>Why don’t </a:t>
            </a:r>
            <a:r>
              <a:rPr lang="en-US" sz="2800" b="1" u="sng" dirty="0" smtClean="0"/>
              <a:t>they</a:t>
            </a:r>
            <a:r>
              <a:rPr lang="en-US" sz="2800" dirty="0" smtClean="0"/>
              <a:t> believe what we are saying?</a:t>
            </a:r>
          </a:p>
          <a:p>
            <a:pPr lvl="1"/>
            <a:endParaRPr lang="en-US" sz="2800" dirty="0"/>
          </a:p>
          <a:p>
            <a:r>
              <a:rPr lang="en-US" sz="3200" dirty="0" smtClean="0"/>
              <a:t>Obstacles with us </a:t>
            </a:r>
          </a:p>
          <a:p>
            <a:pPr lvl="1"/>
            <a:r>
              <a:rPr lang="en-US" sz="2800" dirty="0" smtClean="0"/>
              <a:t>Why don’t </a:t>
            </a:r>
            <a:r>
              <a:rPr lang="en-US" sz="2800" b="1" u="sng" dirty="0" smtClean="0"/>
              <a:t>we</a:t>
            </a:r>
            <a:r>
              <a:rPr lang="en-US" sz="2800" dirty="0" smtClean="0"/>
              <a:t> believe what we are saying?</a:t>
            </a:r>
            <a:endParaRPr lang="en-US" sz="2800" dirty="0"/>
          </a:p>
        </p:txBody>
      </p:sp>
    </p:spTree>
    <p:extLst>
      <p:ext uri="{BB962C8B-B14F-4D97-AF65-F5344CB8AC3E}">
        <p14:creationId xmlns:p14="http://schemas.microsoft.com/office/powerpoint/2010/main" val="3944285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9" presetClass="entr" presetSubtype="0" decel="10000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4" dur="500" fill="hold"/>
                                        <p:tgtEl>
                                          <p:spTgt spid="3">
                                            <p:txEl>
                                              <p:pRg st="1" end="1"/>
                                            </p:txEl>
                                          </p:spTgt>
                                        </p:tgtEl>
                                        <p:attrNameLst>
                                          <p:attrName>style.rotation</p:attrName>
                                        </p:attrNameLst>
                                      </p:cBhvr>
                                      <p:tavLst>
                                        <p:tav tm="0">
                                          <p:val>
                                            <p:fltVal val="360"/>
                                          </p:val>
                                        </p:tav>
                                        <p:tav tm="100000">
                                          <p:val>
                                            <p:fltVal val="0"/>
                                          </p:val>
                                        </p:tav>
                                      </p:tavLst>
                                    </p:anim>
                                    <p:animEffect transition="in" filter="fad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9" presetClass="entr" presetSubtype="0" decel="10000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p:cTn id="2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4" end="4"/>
                                            </p:txEl>
                                          </p:spTgt>
                                        </p:tgtEl>
                                        <p:attrNameLst>
                                          <p:attrName>ppt_h</p:attrName>
                                        </p:attrNameLst>
                                      </p:cBhvr>
                                      <p:tavLst>
                                        <p:tav tm="0">
                                          <p:val>
                                            <p:fltVal val="0"/>
                                          </p:val>
                                        </p:tav>
                                        <p:tav tm="100000">
                                          <p:val>
                                            <p:strVal val="#ppt_h"/>
                                          </p:val>
                                        </p:tav>
                                      </p:tavLst>
                                    </p:anim>
                                    <p:anim calcmode="lin" valueType="num">
                                      <p:cBhvr>
                                        <p:cTn id="27" dur="500" fill="hold"/>
                                        <p:tgtEl>
                                          <p:spTgt spid="3">
                                            <p:txEl>
                                              <p:pRg st="4" end="4"/>
                                            </p:txEl>
                                          </p:spTgt>
                                        </p:tgtEl>
                                        <p:attrNameLst>
                                          <p:attrName>style.rotation</p:attrName>
                                        </p:attrNameLst>
                                      </p:cBhvr>
                                      <p:tavLst>
                                        <p:tav tm="0">
                                          <p:val>
                                            <p:fltVal val="360"/>
                                          </p:val>
                                        </p:tav>
                                        <p:tav tm="100000">
                                          <p:val>
                                            <p:fltVal val="0"/>
                                          </p:val>
                                        </p:tav>
                                      </p:tavLst>
                                    </p:anim>
                                    <p:animEffect transition="in" filter="fade">
                                      <p:cBhvr>
                                        <p:cTn id="2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 xmlns:thm15="http://schemas.microsoft.com/office/thememl/2012/main" name="Ion" id="{B8441ADB-2E43-4AF7-B97A-BD870242C6A8}" vid="{BACC050B-8757-4460-95D8-E37B46A6B421}"/>
    </a:ext>
  </a:extLst>
</a:theme>
</file>

<file path=ppt/theme/theme2.xml><?xml version="1.0" encoding="utf-8"?>
<a:theme xmlns:a="http://schemas.openxmlformats.org/drawingml/2006/main" name="1_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 xmlns:thm15="http://schemas.microsoft.com/office/thememl/2012/main" name="Ion" id="{B8441ADB-2E43-4AF7-B97A-BD870242C6A8}" vid="{BACC050B-8757-4460-95D8-E37B46A6B421}"/>
    </a:ext>
  </a:extLst>
</a:theme>
</file>

<file path=ppt/theme/theme3.xml><?xml version="1.0" encoding="utf-8"?>
<a:theme xmlns:a="http://schemas.openxmlformats.org/drawingml/2006/main" name="2_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 xmlns:thm15="http://schemas.microsoft.com/office/thememl/2012/main" name="Ion" id="{B8441ADB-2E43-4AF7-B97A-BD870242C6A8}" vid="{BACC050B-8757-4460-95D8-E37B46A6B421}"/>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8201</TotalTime>
  <Words>907</Words>
  <Application>Microsoft Macintosh PowerPoint</Application>
  <PresentationFormat>Custom</PresentationFormat>
  <Paragraphs>121</Paragraphs>
  <Slides>19</Slides>
  <Notes>2</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19</vt:i4>
      </vt:variant>
    </vt:vector>
  </HeadingPairs>
  <TitlesOfParts>
    <vt:vector size="23" baseType="lpstr">
      <vt:lpstr>Ion</vt:lpstr>
      <vt:lpstr>1_Ion</vt:lpstr>
      <vt:lpstr>2_Ion</vt:lpstr>
      <vt:lpstr>Chart</vt:lpstr>
      <vt:lpstr>Evangelism and Missions</vt:lpstr>
      <vt:lpstr>Are Missionaries still Needed?</vt:lpstr>
      <vt:lpstr>The Biblical Mandate for Evangelism</vt:lpstr>
      <vt:lpstr>Are Missionaries still Needed?</vt:lpstr>
      <vt:lpstr>Are Missionaries still Needed?</vt:lpstr>
      <vt:lpstr>Growth Rate Comparison</vt:lpstr>
      <vt:lpstr>PowerPoint Presentation</vt:lpstr>
      <vt:lpstr>What Does The World Population Really Look Like ?</vt:lpstr>
      <vt:lpstr>What are the problems?</vt:lpstr>
      <vt:lpstr>What are the problems?</vt:lpstr>
      <vt:lpstr>What are the problems?</vt:lpstr>
      <vt:lpstr>What are the problems?</vt:lpstr>
      <vt:lpstr>Unbelieving believers</vt:lpstr>
      <vt:lpstr>Unbelieving believers</vt:lpstr>
      <vt:lpstr>Why Evangelism?</vt:lpstr>
      <vt:lpstr>Why Evangelism?</vt:lpstr>
      <vt:lpstr>What are the problems?</vt:lpstr>
      <vt:lpstr>What are the problems?</vt:lpstr>
      <vt:lpstr>The Conclusion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Evangelism and Missions</dc:title>
  <dc:creator>Sid Halsband</dc:creator>
  <cp:lastModifiedBy>Karen Halsband</cp:lastModifiedBy>
  <cp:revision>91</cp:revision>
  <dcterms:created xsi:type="dcterms:W3CDTF">2014-07-11T17:44:57Z</dcterms:created>
  <dcterms:modified xsi:type="dcterms:W3CDTF">2017-02-07T19:28:18Z</dcterms:modified>
</cp:coreProperties>
</file>